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4" r:id="rId4"/>
    <p:sldId id="261" r:id="rId5"/>
    <p:sldId id="263" r:id="rId6"/>
    <p:sldId id="265"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55B75-9563-4409-8C3A-C42D99211E5B}" v="1" dt="2023-03-24T15:59:39.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113" d="100"/>
          <a:sy n="113" d="100"/>
        </p:scale>
        <p:origin x="99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Bosomworth" userId="fc133c50d2978baf" providerId="LiveId" clId="{C63C1572-47FC-4793-804B-A3C547624ECC}"/>
    <pc:docChg chg="undo custSel addSld delSld modSld">
      <pc:chgData name="Paul Bosomworth" userId="fc133c50d2978baf" providerId="LiveId" clId="{C63C1572-47FC-4793-804B-A3C547624ECC}" dt="2022-04-22T16:35:47.430" v="4655" actId="1076"/>
      <pc:docMkLst>
        <pc:docMk/>
      </pc:docMkLst>
      <pc:sldChg chg="addSp delSp modSp mod setBg">
        <pc:chgData name="Paul Bosomworth" userId="fc133c50d2978baf" providerId="LiveId" clId="{C63C1572-47FC-4793-804B-A3C547624ECC}" dt="2022-04-15T18:48:46.397" v="4647" actId="20577"/>
        <pc:sldMkLst>
          <pc:docMk/>
          <pc:sldMk cId="1756894841" sldId="256"/>
        </pc:sldMkLst>
        <pc:spChg chg="mod">
          <ac:chgData name="Paul Bosomworth" userId="fc133c50d2978baf" providerId="LiveId" clId="{C63C1572-47FC-4793-804B-A3C547624ECC}" dt="2022-04-13T12:20:57.981" v="829" actId="20577"/>
          <ac:spMkLst>
            <pc:docMk/>
            <pc:sldMk cId="1756894841" sldId="256"/>
            <ac:spMk id="2" creationId="{FAD9EAC1-7158-46CD-99BD-AFD58D3EAA0D}"/>
          </ac:spMkLst>
        </pc:spChg>
        <pc:spChg chg="mod">
          <ac:chgData name="Paul Bosomworth" userId="fc133c50d2978baf" providerId="LiveId" clId="{C63C1572-47FC-4793-804B-A3C547624ECC}" dt="2022-04-12T18:38:10.613" v="778" actId="255"/>
          <ac:spMkLst>
            <pc:docMk/>
            <pc:sldMk cId="1756894841" sldId="256"/>
            <ac:spMk id="3" creationId="{8022BBE8-7EC6-4A57-BC95-895A2907EF03}"/>
          </ac:spMkLst>
        </pc:spChg>
        <pc:spChg chg="add mod">
          <ac:chgData name="Paul Bosomworth" userId="fc133c50d2978baf" providerId="LiveId" clId="{C63C1572-47FC-4793-804B-A3C547624ECC}" dt="2022-04-15T18:48:46.397" v="4647" actId="20577"/>
          <ac:spMkLst>
            <pc:docMk/>
            <pc:sldMk cId="1756894841" sldId="256"/>
            <ac:spMk id="4" creationId="{78E886F2-F3E7-4C13-A4EC-A8E6F343E5B8}"/>
          </ac:spMkLst>
        </pc:spChg>
        <pc:spChg chg="add del">
          <ac:chgData name="Paul Bosomworth" userId="fc133c50d2978baf" providerId="LiveId" clId="{C63C1572-47FC-4793-804B-A3C547624ECC}" dt="2022-04-12T18:37:26.354" v="769" actId="26606"/>
          <ac:spMkLst>
            <pc:docMk/>
            <pc:sldMk cId="1756894841" sldId="256"/>
            <ac:spMk id="17" creationId="{09588DA8-065E-4F6F-8EFD-43104AB2E0CF}"/>
          </ac:spMkLst>
        </pc:spChg>
        <pc:spChg chg="add del">
          <ac:chgData name="Paul Bosomworth" userId="fc133c50d2978baf" providerId="LiveId" clId="{C63C1572-47FC-4793-804B-A3C547624ECC}" dt="2022-04-12T18:37:26.354" v="769" actId="26606"/>
          <ac:spMkLst>
            <pc:docMk/>
            <pc:sldMk cId="1756894841" sldId="256"/>
            <ac:spMk id="19" creationId="{C4285719-470E-454C-AF62-8323075F1F5B}"/>
          </ac:spMkLst>
        </pc:spChg>
        <pc:spChg chg="add del">
          <ac:chgData name="Paul Bosomworth" userId="fc133c50d2978baf" providerId="LiveId" clId="{C63C1572-47FC-4793-804B-A3C547624ECC}" dt="2022-04-12T18:37:26.354" v="769" actId="26606"/>
          <ac:spMkLst>
            <pc:docMk/>
            <pc:sldMk cId="1756894841" sldId="256"/>
            <ac:spMk id="21" creationId="{CD9FE4EF-C4D8-49A0-B2FF-81D8DB7D8A24}"/>
          </ac:spMkLst>
        </pc:spChg>
        <pc:spChg chg="add del">
          <ac:chgData name="Paul Bosomworth" userId="fc133c50d2978baf" providerId="LiveId" clId="{C63C1572-47FC-4793-804B-A3C547624ECC}" dt="2022-04-12T18:37:26.354" v="769" actId="26606"/>
          <ac:spMkLst>
            <pc:docMk/>
            <pc:sldMk cId="1756894841" sldId="256"/>
            <ac:spMk id="23" creationId="{4300840D-0A0B-4512-BACA-B439D5B9C57C}"/>
          </ac:spMkLst>
        </pc:spChg>
        <pc:spChg chg="add del">
          <ac:chgData name="Paul Bosomworth" userId="fc133c50d2978baf" providerId="LiveId" clId="{C63C1572-47FC-4793-804B-A3C547624ECC}" dt="2022-04-12T18:37:26.354" v="769" actId="26606"/>
          <ac:spMkLst>
            <pc:docMk/>
            <pc:sldMk cId="1756894841" sldId="256"/>
            <ac:spMk id="25" creationId="{D2B78728-A580-49A7-84F9-6EF6F583ADE0}"/>
          </ac:spMkLst>
        </pc:spChg>
        <pc:spChg chg="add del">
          <ac:chgData name="Paul Bosomworth" userId="fc133c50d2978baf" providerId="LiveId" clId="{C63C1572-47FC-4793-804B-A3C547624ECC}" dt="2022-04-12T18:37:26.354" v="769" actId="26606"/>
          <ac:spMkLst>
            <pc:docMk/>
            <pc:sldMk cId="1756894841" sldId="256"/>
            <ac:spMk id="27" creationId="{38FAA1A1-D861-433F-88FA-1E9D6FD31D11}"/>
          </ac:spMkLst>
        </pc:spChg>
        <pc:spChg chg="add del">
          <ac:chgData name="Paul Bosomworth" userId="fc133c50d2978baf" providerId="LiveId" clId="{C63C1572-47FC-4793-804B-A3C547624ECC}" dt="2022-04-12T18:37:26.354" v="769" actId="26606"/>
          <ac:spMkLst>
            <pc:docMk/>
            <pc:sldMk cId="1756894841" sldId="256"/>
            <ac:spMk id="29" creationId="{8D71EDA1-87BF-4D5D-AB79-F346FD19278A}"/>
          </ac:spMkLst>
        </pc:spChg>
        <pc:spChg chg="add del">
          <ac:chgData name="Paul Bosomworth" userId="fc133c50d2978baf" providerId="LiveId" clId="{C63C1572-47FC-4793-804B-A3C547624ECC}" dt="2022-04-12T18:37:35.017" v="771" actId="26606"/>
          <ac:spMkLst>
            <pc:docMk/>
            <pc:sldMk cId="1756894841" sldId="256"/>
            <ac:spMk id="31" creationId="{2C1D3151-5F97-4860-B56C-C98BD62CC255}"/>
          </ac:spMkLst>
        </pc:spChg>
        <pc:spChg chg="add del">
          <ac:chgData name="Paul Bosomworth" userId="fc133c50d2978baf" providerId="LiveId" clId="{C63C1572-47FC-4793-804B-A3C547624ECC}" dt="2022-04-12T18:37:35.017" v="771" actId="26606"/>
          <ac:spMkLst>
            <pc:docMk/>
            <pc:sldMk cId="1756894841" sldId="256"/>
            <ac:spMk id="32" creationId="{3A397E3E-B90C-4D82-BAAA-36F7AC6A4565}"/>
          </ac:spMkLst>
        </pc:spChg>
        <pc:spChg chg="add del">
          <ac:chgData name="Paul Bosomworth" userId="fc133c50d2978baf" providerId="LiveId" clId="{C63C1572-47FC-4793-804B-A3C547624ECC}" dt="2022-04-12T18:37:35.017" v="771" actId="26606"/>
          <ac:spMkLst>
            <pc:docMk/>
            <pc:sldMk cId="1756894841" sldId="256"/>
            <ac:spMk id="33" creationId="{32D9D048-3063-435A-8C23-26C1907E9619}"/>
          </ac:spMkLst>
        </pc:spChg>
        <pc:spChg chg="add del">
          <ac:chgData name="Paul Bosomworth" userId="fc133c50d2978baf" providerId="LiveId" clId="{C63C1572-47FC-4793-804B-A3C547624ECC}" dt="2022-04-12T18:37:35.017" v="771" actId="26606"/>
          <ac:spMkLst>
            <pc:docMk/>
            <pc:sldMk cId="1756894841" sldId="256"/>
            <ac:spMk id="34" creationId="{E16C8D8F-10E9-4498-ABDB-0F923F8B6837}"/>
          </ac:spMkLst>
        </pc:spChg>
        <pc:spChg chg="add del">
          <ac:chgData name="Paul Bosomworth" userId="fc133c50d2978baf" providerId="LiveId" clId="{C63C1572-47FC-4793-804B-A3C547624ECC}" dt="2022-04-12T18:37:35.017" v="771" actId="26606"/>
          <ac:spMkLst>
            <pc:docMk/>
            <pc:sldMk cId="1756894841" sldId="256"/>
            <ac:spMk id="35" creationId="{8DE96824-E506-4448-8704-5EC7BF7BC51B}"/>
          </ac:spMkLst>
        </pc:spChg>
        <pc:spChg chg="add del">
          <ac:chgData name="Paul Bosomworth" userId="fc133c50d2978baf" providerId="LiveId" clId="{C63C1572-47FC-4793-804B-A3C547624ECC}" dt="2022-04-12T18:37:35.017" v="771" actId="26606"/>
          <ac:spMkLst>
            <pc:docMk/>
            <pc:sldMk cId="1756894841" sldId="256"/>
            <ac:spMk id="36" creationId="{1E5A83E3-8A11-4492-BB6E-F5F2240316FB}"/>
          </ac:spMkLst>
        </pc:spChg>
        <pc:spChg chg="add del">
          <ac:chgData name="Paul Bosomworth" userId="fc133c50d2978baf" providerId="LiveId" clId="{C63C1572-47FC-4793-804B-A3C547624ECC}" dt="2022-04-12T18:37:35.017" v="771" actId="26606"/>
          <ac:spMkLst>
            <pc:docMk/>
            <pc:sldMk cId="1756894841" sldId="256"/>
            <ac:spMk id="37" creationId="{4D1A5E71-B6B6-486A-8CDC-C7ABD9B903F6}"/>
          </ac:spMkLst>
        </pc:spChg>
        <pc:spChg chg="add del">
          <ac:chgData name="Paul Bosomworth" userId="fc133c50d2978baf" providerId="LiveId" clId="{C63C1572-47FC-4793-804B-A3C547624ECC}" dt="2022-04-12T18:37:35.017" v="771" actId="26606"/>
          <ac:spMkLst>
            <pc:docMk/>
            <pc:sldMk cId="1756894841" sldId="256"/>
            <ac:spMk id="38" creationId="{8CF5E676-CA04-4CED-9F1E-5026ED66E66D}"/>
          </ac:spMkLst>
        </pc:spChg>
        <pc:spChg chg="add del">
          <ac:chgData name="Paul Bosomworth" userId="fc133c50d2978baf" providerId="LiveId" clId="{C63C1572-47FC-4793-804B-A3C547624ECC}" dt="2022-04-12T18:37:35.017" v="771" actId="26606"/>
          <ac:spMkLst>
            <pc:docMk/>
            <pc:sldMk cId="1756894841" sldId="256"/>
            <ac:spMk id="39" creationId="{B6C541AE-9B02-44C0-B8C6-B2DEA7ED3813}"/>
          </ac:spMkLst>
        </pc:spChg>
        <pc:spChg chg="add del">
          <ac:chgData name="Paul Bosomworth" userId="fc133c50d2978baf" providerId="LiveId" clId="{C63C1572-47FC-4793-804B-A3C547624ECC}" dt="2022-04-12T18:37:35.017" v="771" actId="26606"/>
          <ac:spMkLst>
            <pc:docMk/>
            <pc:sldMk cId="1756894841" sldId="256"/>
            <ac:spMk id="40" creationId="{6BA9E676-A8FC-4C2F-8D78-C13ED8ABDBA8}"/>
          </ac:spMkLst>
        </pc:spChg>
        <pc:spChg chg="add del">
          <ac:chgData name="Paul Bosomworth" userId="fc133c50d2978baf" providerId="LiveId" clId="{C63C1572-47FC-4793-804B-A3C547624ECC}" dt="2022-04-12T18:37:35.017" v="771" actId="26606"/>
          <ac:spMkLst>
            <pc:docMk/>
            <pc:sldMk cId="1756894841" sldId="256"/>
            <ac:spMk id="41" creationId="{A2B5CBEA-F125-49B6-8335-227C325B112B}"/>
          </ac:spMkLst>
        </pc:spChg>
        <pc:spChg chg="add del">
          <ac:chgData name="Paul Bosomworth" userId="fc133c50d2978baf" providerId="LiveId" clId="{C63C1572-47FC-4793-804B-A3C547624ECC}" dt="2022-04-12T18:37:35.017" v="771" actId="26606"/>
          <ac:spMkLst>
            <pc:docMk/>
            <pc:sldMk cId="1756894841" sldId="256"/>
            <ac:spMk id="42" creationId="{EECD79B5-5FC5-495F-BFD6-346C16E787A7}"/>
          </ac:spMkLst>
        </pc:spChg>
        <pc:spChg chg="add del">
          <ac:chgData name="Paul Bosomworth" userId="fc133c50d2978baf" providerId="LiveId" clId="{C63C1572-47FC-4793-804B-A3C547624ECC}" dt="2022-04-12T18:37:37.646" v="773" actId="26606"/>
          <ac:spMkLst>
            <pc:docMk/>
            <pc:sldMk cId="1756894841" sldId="256"/>
            <ac:spMk id="44" creationId="{EFA9B6C6-A247-48A8-9A1C-1E36FA9456B5}"/>
          </ac:spMkLst>
        </pc:spChg>
        <pc:spChg chg="add del">
          <ac:chgData name="Paul Bosomworth" userId="fc133c50d2978baf" providerId="LiveId" clId="{C63C1572-47FC-4793-804B-A3C547624ECC}" dt="2022-04-12T18:37:37.646" v="773" actId="26606"/>
          <ac:spMkLst>
            <pc:docMk/>
            <pc:sldMk cId="1756894841" sldId="256"/>
            <ac:spMk id="45" creationId="{C5CB530E-515E-412C-9DF1-5F8FFBD6F383}"/>
          </ac:spMkLst>
        </pc:spChg>
        <pc:spChg chg="add del">
          <ac:chgData name="Paul Bosomworth" userId="fc133c50d2978baf" providerId="LiveId" clId="{C63C1572-47FC-4793-804B-A3C547624ECC}" dt="2022-04-12T18:37:37.646" v="773" actId="26606"/>
          <ac:spMkLst>
            <pc:docMk/>
            <pc:sldMk cId="1756894841" sldId="256"/>
            <ac:spMk id="46" creationId="{712D4376-A578-4FF1-94FC-245E7A6A489F}"/>
          </ac:spMkLst>
        </pc:spChg>
        <pc:spChg chg="add del">
          <ac:chgData name="Paul Bosomworth" userId="fc133c50d2978baf" providerId="LiveId" clId="{C63C1572-47FC-4793-804B-A3C547624ECC}" dt="2022-04-12T18:37:37.646" v="773" actId="26606"/>
          <ac:spMkLst>
            <pc:docMk/>
            <pc:sldMk cId="1756894841" sldId="256"/>
            <ac:spMk id="47" creationId="{AEA7509D-F04F-40CB-A0B3-EEF16499CC9F}"/>
          </ac:spMkLst>
        </pc:spChg>
        <pc:spChg chg="add del">
          <ac:chgData name="Paul Bosomworth" userId="fc133c50d2978baf" providerId="LiveId" clId="{C63C1572-47FC-4793-804B-A3C547624ECC}" dt="2022-04-12T18:37:47.327" v="775" actId="26606"/>
          <ac:spMkLst>
            <pc:docMk/>
            <pc:sldMk cId="1756894841" sldId="256"/>
            <ac:spMk id="50" creationId="{884769FE-1656-422F-86E1-8C1B16C27BE1}"/>
          </ac:spMkLst>
        </pc:spChg>
        <pc:spChg chg="add del">
          <ac:chgData name="Paul Bosomworth" userId="fc133c50d2978baf" providerId="LiveId" clId="{C63C1572-47FC-4793-804B-A3C547624ECC}" dt="2022-04-12T18:37:47.327" v="775" actId="26606"/>
          <ac:spMkLst>
            <pc:docMk/>
            <pc:sldMk cId="1756894841" sldId="256"/>
            <ac:spMk id="51" creationId="{CB249F6D-244F-494A-98B9-5CC7413C4FB9}"/>
          </ac:spMkLst>
        </pc:spChg>
        <pc:spChg chg="add del">
          <ac:chgData name="Paul Bosomworth" userId="fc133c50d2978baf" providerId="LiveId" clId="{C63C1572-47FC-4793-804B-A3C547624ECC}" dt="2022-04-12T18:37:47.327" v="775" actId="26606"/>
          <ac:spMkLst>
            <pc:docMk/>
            <pc:sldMk cId="1756894841" sldId="256"/>
            <ac:spMk id="52" creationId="{506C536E-6ECA-4211-AF8C-A2671C484DA7}"/>
          </ac:spMkLst>
        </pc:spChg>
        <pc:spChg chg="add del">
          <ac:chgData name="Paul Bosomworth" userId="fc133c50d2978baf" providerId="LiveId" clId="{C63C1572-47FC-4793-804B-A3C547624ECC}" dt="2022-04-12T18:37:47.327" v="775" actId="26606"/>
          <ac:spMkLst>
            <pc:docMk/>
            <pc:sldMk cId="1756894841" sldId="256"/>
            <ac:spMk id="53" creationId="{AEAA70EA-2201-4F5D-AF08-58CFF851CCCD}"/>
          </ac:spMkLst>
        </pc:spChg>
        <pc:spChg chg="add">
          <ac:chgData name="Paul Bosomworth" userId="fc133c50d2978baf" providerId="LiveId" clId="{C63C1572-47FC-4793-804B-A3C547624ECC}" dt="2022-04-12T18:37:47.335" v="776" actId="26606"/>
          <ac:spMkLst>
            <pc:docMk/>
            <pc:sldMk cId="1756894841" sldId="256"/>
            <ac:spMk id="55" creationId="{33CD251C-A887-4D2F-925B-FC097198538B}"/>
          </ac:spMkLst>
        </pc:spChg>
        <pc:spChg chg="add">
          <ac:chgData name="Paul Bosomworth" userId="fc133c50d2978baf" providerId="LiveId" clId="{C63C1572-47FC-4793-804B-A3C547624ECC}" dt="2022-04-12T18:37:47.335" v="776" actId="26606"/>
          <ac:spMkLst>
            <pc:docMk/>
            <pc:sldMk cId="1756894841" sldId="256"/>
            <ac:spMk id="56" creationId="{3B2069EE-A08E-44F0-B3F9-3CF8CC2DCAD5}"/>
          </ac:spMkLst>
        </pc:spChg>
        <pc:grpChg chg="add">
          <ac:chgData name="Paul Bosomworth" userId="fc133c50d2978baf" providerId="LiveId" clId="{C63C1572-47FC-4793-804B-A3C547624ECC}" dt="2022-04-12T18:37:47.335" v="776" actId="26606"/>
          <ac:grpSpMkLst>
            <pc:docMk/>
            <pc:sldMk cId="1756894841" sldId="256"/>
            <ac:grpSpMk id="57" creationId="{E12BF2FB-8A96-4B53-86A0-04755C545EB8}"/>
          </ac:grpSpMkLst>
        </pc:grpChg>
        <pc:picChg chg="add del mod">
          <ac:chgData name="Paul Bosomworth" userId="fc133c50d2978baf" providerId="LiveId" clId="{C63C1572-47FC-4793-804B-A3C547624ECC}" dt="2022-04-13T12:18:55.376" v="813" actId="478"/>
          <ac:picMkLst>
            <pc:docMk/>
            <pc:sldMk cId="1756894841" sldId="256"/>
            <ac:picMk id="5" creationId="{2C318E1F-A42E-431B-B809-778EE2C8CE3B}"/>
          </ac:picMkLst>
        </pc:picChg>
        <pc:picChg chg="add mod">
          <ac:chgData name="Paul Bosomworth" userId="fc133c50d2978baf" providerId="LiveId" clId="{C63C1572-47FC-4793-804B-A3C547624ECC}" dt="2022-04-13T12:19:03.957" v="817" actId="1076"/>
          <ac:picMkLst>
            <pc:docMk/>
            <pc:sldMk cId="1756894841" sldId="256"/>
            <ac:picMk id="7" creationId="{46E16BDA-2387-4D91-BB5C-B97332B6260C}"/>
          </ac:picMkLst>
        </pc:picChg>
        <pc:picChg chg="add del mod">
          <ac:chgData name="Paul Bosomworth" userId="fc133c50d2978baf" providerId="LiveId" clId="{C63C1572-47FC-4793-804B-A3C547624ECC}" dt="2022-04-12T13:24:28.355" v="1"/>
          <ac:picMkLst>
            <pc:docMk/>
            <pc:sldMk cId="1756894841" sldId="256"/>
            <ac:picMk id="9" creationId="{322214AB-D9DF-4F0F-A035-DD7F3976710F}"/>
          </ac:picMkLst>
        </pc:picChg>
        <pc:picChg chg="add del mod">
          <ac:chgData name="Paul Bosomworth" userId="fc133c50d2978baf" providerId="LiveId" clId="{C63C1572-47FC-4793-804B-A3C547624ECC}" dt="2022-04-12T17:01:29.002" v="369" actId="478"/>
          <ac:picMkLst>
            <pc:docMk/>
            <pc:sldMk cId="1756894841" sldId="256"/>
            <ac:picMk id="11" creationId="{EBDB3658-E1C8-43D9-BFD2-C1BC39111F31}"/>
          </ac:picMkLst>
        </pc:picChg>
        <pc:picChg chg="add del mod">
          <ac:chgData name="Paul Bosomworth" userId="fc133c50d2978baf" providerId="LiveId" clId="{C63C1572-47FC-4793-804B-A3C547624ECC}" dt="2022-04-13T12:14:58.588" v="812" actId="478"/>
          <ac:picMkLst>
            <pc:docMk/>
            <pc:sldMk cId="1756894841" sldId="256"/>
            <ac:picMk id="12" creationId="{62420CC1-8EAD-4DF7-9045-1FAF1A1A66AB}"/>
          </ac:picMkLst>
        </pc:picChg>
        <pc:cxnChg chg="add del">
          <ac:chgData name="Paul Bosomworth" userId="fc133c50d2978baf" providerId="LiveId" clId="{C63C1572-47FC-4793-804B-A3C547624ECC}" dt="2022-04-12T18:37:37.646" v="773" actId="26606"/>
          <ac:cxnSpMkLst>
            <pc:docMk/>
            <pc:sldMk cId="1756894841" sldId="256"/>
            <ac:cxnSpMk id="48" creationId="{56020367-4FD5-4596-8E10-C5F095CD8DBF}"/>
          </ac:cxnSpMkLst>
        </pc:cxnChg>
      </pc:sldChg>
      <pc:sldChg chg="addSp delSp modSp new mod">
        <pc:chgData name="Paul Bosomworth" userId="fc133c50d2978baf" providerId="LiveId" clId="{C63C1572-47FC-4793-804B-A3C547624ECC}" dt="2022-04-13T13:08:55.690" v="1166" actId="14100"/>
        <pc:sldMkLst>
          <pc:docMk/>
          <pc:sldMk cId="539995879" sldId="257"/>
        </pc:sldMkLst>
        <pc:spChg chg="add mod">
          <ac:chgData name="Paul Bosomworth" userId="fc133c50d2978baf" providerId="LiveId" clId="{C63C1572-47FC-4793-804B-A3C547624ECC}" dt="2022-04-13T12:26:58.154" v="957" actId="207"/>
          <ac:spMkLst>
            <pc:docMk/>
            <pc:sldMk cId="539995879" sldId="257"/>
            <ac:spMk id="2" creationId="{7E8DB069-A2EB-4FC0-8565-44815FB49B7E}"/>
          </ac:spMkLst>
        </pc:spChg>
        <pc:spChg chg="add del mod">
          <ac:chgData name="Paul Bosomworth" userId="fc133c50d2978baf" providerId="LiveId" clId="{C63C1572-47FC-4793-804B-A3C547624ECC}" dt="2022-04-12T15:34:42.824" v="23"/>
          <ac:spMkLst>
            <pc:docMk/>
            <pc:sldMk cId="539995879" sldId="257"/>
            <ac:spMk id="4" creationId="{DC00E448-2F5E-44B0-AB18-713CD4AE2D0E}"/>
          </ac:spMkLst>
        </pc:spChg>
        <pc:spChg chg="add mod">
          <ac:chgData name="Paul Bosomworth" userId="fc133c50d2978baf" providerId="LiveId" clId="{C63C1572-47FC-4793-804B-A3C547624ECC}" dt="2022-04-12T17:16:35.448" v="742" actId="1036"/>
          <ac:spMkLst>
            <pc:docMk/>
            <pc:sldMk cId="539995879" sldId="257"/>
            <ac:spMk id="17" creationId="{115627B0-45A1-48FE-B508-1F704038E42C}"/>
          </ac:spMkLst>
        </pc:spChg>
        <pc:spChg chg="add mod">
          <ac:chgData name="Paul Bosomworth" userId="fc133c50d2978baf" providerId="LiveId" clId="{C63C1572-47FC-4793-804B-A3C547624ECC}" dt="2022-04-12T17:16:35.448" v="742" actId="1036"/>
          <ac:spMkLst>
            <pc:docMk/>
            <pc:sldMk cId="539995879" sldId="257"/>
            <ac:spMk id="18" creationId="{8A4F403E-13C2-48F0-B31C-D75A4CD72C52}"/>
          </ac:spMkLst>
        </pc:spChg>
        <pc:spChg chg="add mod">
          <ac:chgData name="Paul Bosomworth" userId="fc133c50d2978baf" providerId="LiveId" clId="{C63C1572-47FC-4793-804B-A3C547624ECC}" dt="2022-04-12T17:16:35.448" v="742" actId="1036"/>
          <ac:spMkLst>
            <pc:docMk/>
            <pc:sldMk cId="539995879" sldId="257"/>
            <ac:spMk id="21" creationId="{72E6A97E-0D0F-474D-BB9D-432A328F9C07}"/>
          </ac:spMkLst>
        </pc:spChg>
        <pc:spChg chg="add mod">
          <ac:chgData name="Paul Bosomworth" userId="fc133c50d2978baf" providerId="LiveId" clId="{C63C1572-47FC-4793-804B-A3C547624ECC}" dt="2022-04-13T13:08:55.690" v="1166" actId="14100"/>
          <ac:spMkLst>
            <pc:docMk/>
            <pc:sldMk cId="539995879" sldId="257"/>
            <ac:spMk id="24" creationId="{AC780EA6-439D-4658-9641-E52ED46A73C3}"/>
          </ac:spMkLst>
        </pc:spChg>
        <pc:picChg chg="add del">
          <ac:chgData name="Paul Bosomworth" userId="fc133c50d2978baf" providerId="LiveId" clId="{C63C1572-47FC-4793-804B-A3C547624ECC}" dt="2022-04-12T13:27:15.036" v="14"/>
          <ac:picMkLst>
            <pc:docMk/>
            <pc:sldMk cId="539995879" sldId="257"/>
            <ac:picMk id="2" creationId="{D734B30D-BA0A-484B-A6A1-9CCA848403BA}"/>
          </ac:picMkLst>
        </pc:picChg>
        <pc:picChg chg="add del mod">
          <ac:chgData name="Paul Bosomworth" userId="fc133c50d2978baf" providerId="LiveId" clId="{C63C1572-47FC-4793-804B-A3C547624ECC}" dt="2022-04-13T12:19:20.592" v="818" actId="478"/>
          <ac:picMkLst>
            <pc:docMk/>
            <pc:sldMk cId="539995879" sldId="257"/>
            <ac:picMk id="3" creationId="{E4A1B853-2588-4C3B-8D17-411C16A4CF2E}"/>
          </ac:picMkLst>
        </pc:picChg>
        <pc:picChg chg="add del mod">
          <ac:chgData name="Paul Bosomworth" userId="fc133c50d2978baf" providerId="LiveId" clId="{C63C1572-47FC-4793-804B-A3C547624ECC}" dt="2022-04-12T16:44:44.924" v="44" actId="478"/>
          <ac:picMkLst>
            <pc:docMk/>
            <pc:sldMk cId="539995879" sldId="257"/>
            <ac:picMk id="6" creationId="{38626A5B-7DD8-4527-91FA-C522F00930E2}"/>
          </ac:picMkLst>
        </pc:picChg>
        <pc:picChg chg="add mod">
          <ac:chgData name="Paul Bosomworth" userId="fc133c50d2978baf" providerId="LiveId" clId="{C63C1572-47FC-4793-804B-A3C547624ECC}" dt="2022-04-12T17:14:46.260" v="728" actId="1038"/>
          <ac:picMkLst>
            <pc:docMk/>
            <pc:sldMk cId="539995879" sldId="257"/>
            <ac:picMk id="8" creationId="{F3CC9DEA-329A-42D4-A7D8-B258100F8075}"/>
          </ac:picMkLst>
        </pc:picChg>
        <pc:picChg chg="add mod">
          <ac:chgData name="Paul Bosomworth" userId="fc133c50d2978baf" providerId="LiveId" clId="{C63C1572-47FC-4793-804B-A3C547624ECC}" dt="2022-04-12T17:14:46.260" v="728" actId="1038"/>
          <ac:picMkLst>
            <pc:docMk/>
            <pc:sldMk cId="539995879" sldId="257"/>
            <ac:picMk id="10" creationId="{558BAE05-A9CD-42D3-A037-E09231329189}"/>
          </ac:picMkLst>
        </pc:picChg>
        <pc:picChg chg="add mod">
          <ac:chgData name="Paul Bosomworth" userId="fc133c50d2978baf" providerId="LiveId" clId="{C63C1572-47FC-4793-804B-A3C547624ECC}" dt="2022-04-12T17:16:26.580" v="733" actId="1076"/>
          <ac:picMkLst>
            <pc:docMk/>
            <pc:sldMk cId="539995879" sldId="257"/>
            <ac:picMk id="12" creationId="{7CC0080F-F332-43E6-92B3-5095A983A2BA}"/>
          </ac:picMkLst>
        </pc:picChg>
        <pc:picChg chg="add del mod">
          <ac:chgData name="Paul Bosomworth" userId="fc133c50d2978baf" providerId="LiveId" clId="{C63C1572-47FC-4793-804B-A3C547624ECC}" dt="2022-04-12T16:46:01.483" v="52" actId="478"/>
          <ac:picMkLst>
            <pc:docMk/>
            <pc:sldMk cId="539995879" sldId="257"/>
            <ac:picMk id="14" creationId="{B42D0F12-BA25-4894-AF33-58DAEC3EA79E}"/>
          </ac:picMkLst>
        </pc:picChg>
        <pc:picChg chg="add mod">
          <ac:chgData name="Paul Bosomworth" userId="fc133c50d2978baf" providerId="LiveId" clId="{C63C1572-47FC-4793-804B-A3C547624ECC}" dt="2022-04-12T17:05:42.091" v="530" actId="1036"/>
          <ac:picMkLst>
            <pc:docMk/>
            <pc:sldMk cId="539995879" sldId="257"/>
            <ac:picMk id="16" creationId="{D39EBF06-C147-43A3-9B04-29142B224061}"/>
          </ac:picMkLst>
        </pc:picChg>
        <pc:cxnChg chg="add del mod">
          <ac:chgData name="Paul Bosomworth" userId="fc133c50d2978baf" providerId="LiveId" clId="{C63C1572-47FC-4793-804B-A3C547624ECC}" dt="2022-04-12T17:07:36.151" v="575" actId="478"/>
          <ac:cxnSpMkLst>
            <pc:docMk/>
            <pc:sldMk cId="539995879" sldId="257"/>
            <ac:cxnSpMk id="20" creationId="{0D33CD01-A5D0-488B-A23A-0A3D92D7EA9D}"/>
          </ac:cxnSpMkLst>
        </pc:cxnChg>
        <pc:cxnChg chg="add mod">
          <ac:chgData name="Paul Bosomworth" userId="fc133c50d2978baf" providerId="LiveId" clId="{C63C1572-47FC-4793-804B-A3C547624ECC}" dt="2022-04-12T17:16:35.448" v="742" actId="1036"/>
          <ac:cxnSpMkLst>
            <pc:docMk/>
            <pc:sldMk cId="539995879" sldId="257"/>
            <ac:cxnSpMk id="27" creationId="{2F518DA1-F347-41EE-9202-592344281C87}"/>
          </ac:cxnSpMkLst>
        </pc:cxnChg>
        <pc:cxnChg chg="add del">
          <ac:chgData name="Paul Bosomworth" userId="fc133c50d2978baf" providerId="LiveId" clId="{C63C1572-47FC-4793-804B-A3C547624ECC}" dt="2022-04-12T17:09:06.506" v="580" actId="478"/>
          <ac:cxnSpMkLst>
            <pc:docMk/>
            <pc:sldMk cId="539995879" sldId="257"/>
            <ac:cxnSpMk id="29" creationId="{11F92795-A598-4F78-882B-55C732D1E559}"/>
          </ac:cxnSpMkLst>
        </pc:cxnChg>
        <pc:cxnChg chg="add del mod">
          <ac:chgData name="Paul Bosomworth" userId="fc133c50d2978baf" providerId="LiveId" clId="{C63C1572-47FC-4793-804B-A3C547624ECC}" dt="2022-04-12T17:13:13.084" v="691" actId="478"/>
          <ac:cxnSpMkLst>
            <pc:docMk/>
            <pc:sldMk cId="539995879" sldId="257"/>
            <ac:cxnSpMk id="30" creationId="{B2D3F68E-E264-48AE-B5A9-4287ABD51739}"/>
          </ac:cxnSpMkLst>
        </pc:cxnChg>
        <pc:cxnChg chg="add mod">
          <ac:chgData name="Paul Bosomworth" userId="fc133c50d2978baf" providerId="LiveId" clId="{C63C1572-47FC-4793-804B-A3C547624ECC}" dt="2022-04-12T17:16:35.448" v="742" actId="1036"/>
          <ac:cxnSpMkLst>
            <pc:docMk/>
            <pc:sldMk cId="539995879" sldId="257"/>
            <ac:cxnSpMk id="32" creationId="{416EB513-6852-47B1-9415-66E293533F7D}"/>
          </ac:cxnSpMkLst>
        </pc:cxnChg>
      </pc:sldChg>
      <pc:sldChg chg="new del">
        <pc:chgData name="Paul Bosomworth" userId="fc133c50d2978baf" providerId="LiveId" clId="{C63C1572-47FC-4793-804B-A3C547624ECC}" dt="2022-04-12T13:29:25.903" v="17" actId="680"/>
        <pc:sldMkLst>
          <pc:docMk/>
          <pc:sldMk cId="950878253" sldId="258"/>
        </pc:sldMkLst>
      </pc:sldChg>
      <pc:sldChg chg="addSp delSp modSp new mod setBg">
        <pc:chgData name="Paul Bosomworth" userId="fc133c50d2978baf" providerId="LiveId" clId="{C63C1572-47FC-4793-804B-A3C547624ECC}" dt="2022-04-15T14:28:24.725" v="4642" actId="1076"/>
        <pc:sldMkLst>
          <pc:docMk/>
          <pc:sldMk cId="2276993936" sldId="258"/>
        </pc:sldMkLst>
        <pc:spChg chg="add mod">
          <ac:chgData name="Paul Bosomworth" userId="fc133c50d2978baf" providerId="LiveId" clId="{C63C1572-47FC-4793-804B-A3C547624ECC}" dt="2022-04-13T13:07:44.354" v="1087" actId="20577"/>
          <ac:spMkLst>
            <pc:docMk/>
            <pc:sldMk cId="2276993936" sldId="258"/>
            <ac:spMk id="2" creationId="{AE443DBD-7827-47E2-BC2D-AFBA0ED0B643}"/>
          </ac:spMkLst>
        </pc:spChg>
        <pc:spChg chg="add mod">
          <ac:chgData name="Paul Bosomworth" userId="fc133c50d2978baf" providerId="LiveId" clId="{C63C1572-47FC-4793-804B-A3C547624ECC}" dt="2022-04-15T14:28:24.725" v="4642" actId="1076"/>
          <ac:spMkLst>
            <pc:docMk/>
            <pc:sldMk cId="2276993936" sldId="258"/>
            <ac:spMk id="4" creationId="{905AD2FF-5F88-485F-A9BD-9DABF9326ABE}"/>
          </ac:spMkLst>
        </pc:spChg>
        <pc:spChg chg="add del">
          <ac:chgData name="Paul Bosomworth" userId="fc133c50d2978baf" providerId="LiveId" clId="{C63C1572-47FC-4793-804B-A3C547624ECC}" dt="2022-04-12T18:36:59.128" v="760" actId="26606"/>
          <ac:spMkLst>
            <pc:docMk/>
            <pc:sldMk cId="2276993936" sldId="258"/>
            <ac:spMk id="5" creationId="{01D0AF59-99C3-4251-AB9A-C966C6AD4400}"/>
          </ac:spMkLst>
        </pc:spChg>
        <pc:spChg chg="add del">
          <ac:chgData name="Paul Bosomworth" userId="fc133c50d2978baf" providerId="LiveId" clId="{C63C1572-47FC-4793-804B-A3C547624ECC}" dt="2022-04-12T18:36:59.128" v="760" actId="26606"/>
          <ac:spMkLst>
            <pc:docMk/>
            <pc:sldMk cId="2276993936" sldId="258"/>
            <ac:spMk id="6" creationId="{1855405F-37A2-4869-9154-F8BE3BECE6C3}"/>
          </ac:spMkLst>
        </pc:spChg>
        <pc:spChg chg="add mod">
          <ac:chgData name="Paul Bosomworth" userId="fc133c50d2978baf" providerId="LiveId" clId="{C63C1572-47FC-4793-804B-A3C547624ECC}" dt="2022-04-13T12:32:42.216" v="1059" actId="1035"/>
          <ac:spMkLst>
            <pc:docMk/>
            <pc:sldMk cId="2276993936" sldId="258"/>
            <ac:spMk id="7" creationId="{30F073DE-4F94-41D0-B79D-B658024B35FD}"/>
          </ac:spMkLst>
        </pc:spChg>
        <pc:spChg chg="add del">
          <ac:chgData name="Paul Bosomworth" userId="fc133c50d2978baf" providerId="LiveId" clId="{C63C1572-47FC-4793-804B-A3C547624ECC}" dt="2022-04-12T18:37:03.424" v="764" actId="26606"/>
          <ac:spMkLst>
            <pc:docMk/>
            <pc:sldMk cId="2276993936" sldId="258"/>
            <ac:spMk id="7" creationId="{32BC26D8-82FB-445E-AA49-62A77D7C1EE0}"/>
          </ac:spMkLst>
        </pc:spChg>
        <pc:spChg chg="add del">
          <ac:chgData name="Paul Bosomworth" userId="fc133c50d2978baf" providerId="LiveId" clId="{C63C1572-47FC-4793-804B-A3C547624ECC}" dt="2022-04-12T18:36:48.472" v="750" actId="26606"/>
          <ac:spMkLst>
            <pc:docMk/>
            <pc:sldMk cId="2276993936" sldId="258"/>
            <ac:spMk id="8" creationId="{32BC26D8-82FB-445E-AA49-62A77D7C1EE0}"/>
          </ac:spMkLst>
        </pc:spChg>
        <pc:spChg chg="add del">
          <ac:chgData name="Paul Bosomworth" userId="fc133c50d2978baf" providerId="LiveId" clId="{C63C1572-47FC-4793-804B-A3C547624ECC}" dt="2022-04-12T18:37:03.424" v="764" actId="26606"/>
          <ac:spMkLst>
            <pc:docMk/>
            <pc:sldMk cId="2276993936" sldId="258"/>
            <ac:spMk id="9" creationId="{CB44330D-EA18-4254-AA95-EB49948539B8}"/>
          </ac:spMkLst>
        </pc:spChg>
        <pc:spChg chg="add del">
          <ac:chgData name="Paul Bosomworth" userId="fc133c50d2978baf" providerId="LiveId" clId="{C63C1572-47FC-4793-804B-A3C547624ECC}" dt="2022-04-12T18:36:48.472" v="750" actId="26606"/>
          <ac:spMkLst>
            <pc:docMk/>
            <pc:sldMk cId="2276993936" sldId="258"/>
            <ac:spMk id="10" creationId="{CB44330D-EA18-4254-AA95-EB49948539B8}"/>
          </ac:spMkLst>
        </pc:spChg>
        <pc:spChg chg="add del">
          <ac:chgData name="Paul Bosomworth" userId="fc133c50d2978baf" providerId="LiveId" clId="{C63C1572-47FC-4793-804B-A3C547624ECC}" dt="2022-04-12T18:37:07.200" v="766" actId="26606"/>
          <ac:spMkLst>
            <pc:docMk/>
            <pc:sldMk cId="2276993936" sldId="258"/>
            <ac:spMk id="11" creationId="{F3060C83-F051-4F0E-ABAD-AA0DFC48B218}"/>
          </ac:spMkLst>
        </pc:spChg>
        <pc:spChg chg="add del">
          <ac:chgData name="Paul Bosomworth" userId="fc133c50d2978baf" providerId="LiveId" clId="{C63C1572-47FC-4793-804B-A3C547624ECC}" dt="2022-04-12T18:36:52.488" v="752" actId="26606"/>
          <ac:spMkLst>
            <pc:docMk/>
            <pc:sldMk cId="2276993936" sldId="258"/>
            <ac:spMk id="12" creationId="{29FDB030-9B49-4CED-8CCD-4D99382388AC}"/>
          </ac:spMkLst>
        </pc:spChg>
        <pc:spChg chg="add del">
          <ac:chgData name="Paul Bosomworth" userId="fc133c50d2978baf" providerId="LiveId" clId="{C63C1572-47FC-4793-804B-A3C547624ECC}" dt="2022-04-12T18:36:52.488" v="752" actId="26606"/>
          <ac:spMkLst>
            <pc:docMk/>
            <pc:sldMk cId="2276993936" sldId="258"/>
            <ac:spMk id="13" creationId="{F3060C83-F051-4F0E-ABAD-AA0DFC48B218}"/>
          </ac:spMkLst>
        </pc:spChg>
        <pc:spChg chg="add del">
          <ac:chgData name="Paul Bosomworth" userId="fc133c50d2978baf" providerId="LiveId" clId="{C63C1572-47FC-4793-804B-A3C547624ECC}" dt="2022-04-12T18:36:52.488" v="752" actId="26606"/>
          <ac:spMkLst>
            <pc:docMk/>
            <pc:sldMk cId="2276993936" sldId="258"/>
            <ac:spMk id="14" creationId="{3783CA14-24A1-485C-8B30-D6A5D87987AD}"/>
          </ac:spMkLst>
        </pc:spChg>
        <pc:spChg chg="add del">
          <ac:chgData name="Paul Bosomworth" userId="fc133c50d2978baf" providerId="LiveId" clId="{C63C1572-47FC-4793-804B-A3C547624ECC}" dt="2022-04-12T18:36:52.488" v="752" actId="26606"/>
          <ac:spMkLst>
            <pc:docMk/>
            <pc:sldMk cId="2276993936" sldId="258"/>
            <ac:spMk id="15" creationId="{83C98ABE-055B-441F-B07E-44F97F083C39}"/>
          </ac:spMkLst>
        </pc:spChg>
        <pc:spChg chg="add del">
          <ac:chgData name="Paul Bosomworth" userId="fc133c50d2978baf" providerId="LiveId" clId="{C63C1572-47FC-4793-804B-A3C547624ECC}" dt="2022-04-12T18:36:52.488" v="752" actId="26606"/>
          <ac:spMkLst>
            <pc:docMk/>
            <pc:sldMk cId="2276993936" sldId="258"/>
            <ac:spMk id="16" creationId="{9A97C86A-04D6-40F7-AE84-31AB43E6A846}"/>
          </ac:spMkLst>
        </pc:spChg>
        <pc:spChg chg="add del">
          <ac:chgData name="Paul Bosomworth" userId="fc133c50d2978baf" providerId="LiveId" clId="{C63C1572-47FC-4793-804B-A3C547624ECC}" dt="2022-04-12T18:37:07.200" v="766" actId="26606"/>
          <ac:spMkLst>
            <pc:docMk/>
            <pc:sldMk cId="2276993936" sldId="258"/>
            <ac:spMk id="17" creationId="{83C98ABE-055B-441F-B07E-44F97F083C39}"/>
          </ac:spMkLst>
        </pc:spChg>
        <pc:spChg chg="add del">
          <ac:chgData name="Paul Bosomworth" userId="fc133c50d2978baf" providerId="LiveId" clId="{C63C1572-47FC-4793-804B-A3C547624ECC}" dt="2022-04-12T18:36:52.488" v="752" actId="26606"/>
          <ac:spMkLst>
            <pc:docMk/>
            <pc:sldMk cId="2276993936" sldId="258"/>
            <ac:spMk id="18" creationId="{FF9F2414-84E8-453E-B1F3-389FDE8192D9}"/>
          </ac:spMkLst>
        </pc:spChg>
        <pc:spChg chg="add del">
          <ac:chgData name="Paul Bosomworth" userId="fc133c50d2978baf" providerId="LiveId" clId="{C63C1572-47FC-4793-804B-A3C547624ECC}" dt="2022-04-12T18:37:07.200" v="766" actId="26606"/>
          <ac:spMkLst>
            <pc:docMk/>
            <pc:sldMk cId="2276993936" sldId="258"/>
            <ac:spMk id="19" creationId="{29FDB030-9B49-4CED-8CCD-4D99382388AC}"/>
          </ac:spMkLst>
        </pc:spChg>
        <pc:spChg chg="add del">
          <ac:chgData name="Paul Bosomworth" userId="fc133c50d2978baf" providerId="LiveId" clId="{C63C1572-47FC-4793-804B-A3C547624ECC}" dt="2022-04-12T18:36:52.488" v="752" actId="26606"/>
          <ac:spMkLst>
            <pc:docMk/>
            <pc:sldMk cId="2276993936" sldId="258"/>
            <ac:spMk id="20" creationId="{3ECA69A1-7536-43AC-85EF-C7106179F5ED}"/>
          </ac:spMkLst>
        </pc:spChg>
        <pc:spChg chg="add del">
          <ac:chgData name="Paul Bosomworth" userId="fc133c50d2978baf" providerId="LiveId" clId="{C63C1572-47FC-4793-804B-A3C547624ECC}" dt="2022-04-12T18:37:07.200" v="766" actId="26606"/>
          <ac:spMkLst>
            <pc:docMk/>
            <pc:sldMk cId="2276993936" sldId="258"/>
            <ac:spMk id="21" creationId="{3783CA14-24A1-485C-8B30-D6A5D87987AD}"/>
          </ac:spMkLst>
        </pc:spChg>
        <pc:spChg chg="add del">
          <ac:chgData name="Paul Bosomworth" userId="fc133c50d2978baf" providerId="LiveId" clId="{C63C1572-47FC-4793-804B-A3C547624ECC}" dt="2022-04-12T18:36:55.321" v="754" actId="26606"/>
          <ac:spMkLst>
            <pc:docMk/>
            <pc:sldMk cId="2276993936" sldId="258"/>
            <ac:spMk id="22" creationId="{AB8C311F-7253-4AED-9701-7FC0708C41C7}"/>
          </ac:spMkLst>
        </pc:spChg>
        <pc:spChg chg="add del">
          <ac:chgData name="Paul Bosomworth" userId="fc133c50d2978baf" providerId="LiveId" clId="{C63C1572-47FC-4793-804B-A3C547624ECC}" dt="2022-04-12T18:36:55.321" v="754" actId="26606"/>
          <ac:spMkLst>
            <pc:docMk/>
            <pc:sldMk cId="2276993936" sldId="258"/>
            <ac:spMk id="23" creationId="{E2384209-CB15-4CDF-9D31-C44FD9A3F20D}"/>
          </ac:spMkLst>
        </pc:spChg>
        <pc:spChg chg="add del">
          <ac:chgData name="Paul Bosomworth" userId="fc133c50d2978baf" providerId="LiveId" clId="{C63C1572-47FC-4793-804B-A3C547624ECC}" dt="2022-04-12T18:36:55.321" v="754" actId="26606"/>
          <ac:spMkLst>
            <pc:docMk/>
            <pc:sldMk cId="2276993936" sldId="258"/>
            <ac:spMk id="24" creationId="{2633B3B5-CC90-43F0-8714-D31D1F3F0209}"/>
          </ac:spMkLst>
        </pc:spChg>
        <pc:spChg chg="add del">
          <ac:chgData name="Paul Bosomworth" userId="fc133c50d2978baf" providerId="LiveId" clId="{C63C1572-47FC-4793-804B-A3C547624ECC}" dt="2022-04-12T18:36:55.321" v="754" actId="26606"/>
          <ac:spMkLst>
            <pc:docMk/>
            <pc:sldMk cId="2276993936" sldId="258"/>
            <ac:spMk id="25" creationId="{A8D57A06-A426-446D-B02C-A2DC6B62E45E}"/>
          </ac:spMkLst>
        </pc:spChg>
        <pc:spChg chg="add del">
          <ac:chgData name="Paul Bosomworth" userId="fc133c50d2978baf" providerId="LiveId" clId="{C63C1572-47FC-4793-804B-A3C547624ECC}" dt="2022-04-12T18:37:07.200" v="766" actId="26606"/>
          <ac:spMkLst>
            <pc:docMk/>
            <pc:sldMk cId="2276993936" sldId="258"/>
            <ac:spMk id="26" creationId="{9A97C86A-04D6-40F7-AE84-31AB43E6A846}"/>
          </ac:spMkLst>
        </pc:spChg>
        <pc:spChg chg="add del">
          <ac:chgData name="Paul Bosomworth" userId="fc133c50d2978baf" providerId="LiveId" clId="{C63C1572-47FC-4793-804B-A3C547624ECC}" dt="2022-04-12T18:36:56.406" v="756" actId="26606"/>
          <ac:spMkLst>
            <pc:docMk/>
            <pc:sldMk cId="2276993936" sldId="258"/>
            <ac:spMk id="27" creationId="{01D0AF59-99C3-4251-AB9A-C966C6AD4400}"/>
          </ac:spMkLst>
        </pc:spChg>
        <pc:spChg chg="add del">
          <ac:chgData name="Paul Bosomworth" userId="fc133c50d2978baf" providerId="LiveId" clId="{C63C1572-47FC-4793-804B-A3C547624ECC}" dt="2022-04-12T18:36:56.406" v="756" actId="26606"/>
          <ac:spMkLst>
            <pc:docMk/>
            <pc:sldMk cId="2276993936" sldId="258"/>
            <ac:spMk id="28" creationId="{1855405F-37A2-4869-9154-F8BE3BECE6C3}"/>
          </ac:spMkLst>
        </pc:spChg>
        <pc:spChg chg="add del">
          <ac:chgData name="Paul Bosomworth" userId="fc133c50d2978baf" providerId="LiveId" clId="{C63C1572-47FC-4793-804B-A3C547624ECC}" dt="2022-04-12T18:37:07.200" v="766" actId="26606"/>
          <ac:spMkLst>
            <pc:docMk/>
            <pc:sldMk cId="2276993936" sldId="258"/>
            <ac:spMk id="29" creationId="{FF9F2414-84E8-453E-B1F3-389FDE8192D9}"/>
          </ac:spMkLst>
        </pc:spChg>
        <pc:spChg chg="add del">
          <ac:chgData name="Paul Bosomworth" userId="fc133c50d2978baf" providerId="LiveId" clId="{C63C1572-47FC-4793-804B-A3C547624ECC}" dt="2022-04-12T18:37:07.200" v="766" actId="26606"/>
          <ac:spMkLst>
            <pc:docMk/>
            <pc:sldMk cId="2276993936" sldId="258"/>
            <ac:spMk id="30" creationId="{3ECA69A1-7536-43AC-85EF-C7106179F5ED}"/>
          </ac:spMkLst>
        </pc:spChg>
        <pc:spChg chg="add del">
          <ac:chgData name="Paul Bosomworth" userId="fc133c50d2978baf" providerId="LiveId" clId="{C63C1572-47FC-4793-804B-A3C547624ECC}" dt="2022-04-12T18:39:41.800" v="790" actId="26606"/>
          <ac:spMkLst>
            <pc:docMk/>
            <pc:sldMk cId="2276993936" sldId="258"/>
            <ac:spMk id="31" creationId="{F3060C83-F051-4F0E-ABAD-AA0DFC48B218}"/>
          </ac:spMkLst>
        </pc:spChg>
        <pc:spChg chg="add del">
          <ac:chgData name="Paul Bosomworth" userId="fc133c50d2978baf" providerId="LiveId" clId="{C63C1572-47FC-4793-804B-A3C547624ECC}" dt="2022-04-12T18:38:59.566" v="780" actId="26606"/>
          <ac:spMkLst>
            <pc:docMk/>
            <pc:sldMk cId="2276993936" sldId="258"/>
            <ac:spMk id="32" creationId="{42A4FC2C-047E-45A5-965D-8E1E3BF09BC6}"/>
          </ac:spMkLst>
        </pc:spChg>
        <pc:spChg chg="add del">
          <ac:chgData name="Paul Bosomworth" userId="fc133c50d2978baf" providerId="LiveId" clId="{C63C1572-47FC-4793-804B-A3C547624ECC}" dt="2022-04-12T18:39:41.800" v="790" actId="26606"/>
          <ac:spMkLst>
            <pc:docMk/>
            <pc:sldMk cId="2276993936" sldId="258"/>
            <ac:spMk id="33" creationId="{83C98ABE-055B-441F-B07E-44F97F083C39}"/>
          </ac:spMkLst>
        </pc:spChg>
        <pc:spChg chg="add del">
          <ac:chgData name="Paul Bosomworth" userId="fc133c50d2978baf" providerId="LiveId" clId="{C63C1572-47FC-4793-804B-A3C547624ECC}" dt="2022-04-12T18:39:41.800" v="790" actId="26606"/>
          <ac:spMkLst>
            <pc:docMk/>
            <pc:sldMk cId="2276993936" sldId="258"/>
            <ac:spMk id="34" creationId="{29FDB030-9B49-4CED-8CCD-4D99382388AC}"/>
          </ac:spMkLst>
        </pc:spChg>
        <pc:spChg chg="add del">
          <ac:chgData name="Paul Bosomworth" userId="fc133c50d2978baf" providerId="LiveId" clId="{C63C1572-47FC-4793-804B-A3C547624ECC}" dt="2022-04-12T18:39:41.800" v="790" actId="26606"/>
          <ac:spMkLst>
            <pc:docMk/>
            <pc:sldMk cId="2276993936" sldId="258"/>
            <ac:spMk id="35" creationId="{3783CA14-24A1-485C-8B30-D6A5D87987AD}"/>
          </ac:spMkLst>
        </pc:spChg>
        <pc:spChg chg="add del">
          <ac:chgData name="Paul Bosomworth" userId="fc133c50d2978baf" providerId="LiveId" clId="{C63C1572-47FC-4793-804B-A3C547624ECC}" dt="2022-04-12T18:39:41.800" v="790" actId="26606"/>
          <ac:spMkLst>
            <pc:docMk/>
            <pc:sldMk cId="2276993936" sldId="258"/>
            <ac:spMk id="36" creationId="{9A97C86A-04D6-40F7-AE84-31AB43E6A846}"/>
          </ac:spMkLst>
        </pc:spChg>
        <pc:spChg chg="add del">
          <ac:chgData name="Paul Bosomworth" userId="fc133c50d2978baf" providerId="LiveId" clId="{C63C1572-47FC-4793-804B-A3C547624ECC}" dt="2022-04-12T18:39:30.172" v="784" actId="26606"/>
          <ac:spMkLst>
            <pc:docMk/>
            <pc:sldMk cId="2276993936" sldId="258"/>
            <ac:spMk id="37" creationId="{F3060C83-F051-4F0E-ABAD-AA0DFC48B218}"/>
          </ac:spMkLst>
        </pc:spChg>
        <pc:spChg chg="add del">
          <ac:chgData name="Paul Bosomworth" userId="fc133c50d2978baf" providerId="LiveId" clId="{C63C1572-47FC-4793-804B-A3C547624ECC}" dt="2022-04-12T18:39:41.800" v="790" actId="26606"/>
          <ac:spMkLst>
            <pc:docMk/>
            <pc:sldMk cId="2276993936" sldId="258"/>
            <ac:spMk id="38" creationId="{FF9F2414-84E8-453E-B1F3-389FDE8192D9}"/>
          </ac:spMkLst>
        </pc:spChg>
        <pc:spChg chg="add del">
          <ac:chgData name="Paul Bosomworth" userId="fc133c50d2978baf" providerId="LiveId" clId="{C63C1572-47FC-4793-804B-A3C547624ECC}" dt="2022-04-12T18:39:30.172" v="784" actId="26606"/>
          <ac:spMkLst>
            <pc:docMk/>
            <pc:sldMk cId="2276993936" sldId="258"/>
            <ac:spMk id="39" creationId="{83C98ABE-055B-441F-B07E-44F97F083C39}"/>
          </ac:spMkLst>
        </pc:spChg>
        <pc:spChg chg="add del">
          <ac:chgData name="Paul Bosomworth" userId="fc133c50d2978baf" providerId="LiveId" clId="{C63C1572-47FC-4793-804B-A3C547624ECC}" dt="2022-04-12T18:39:41.800" v="790" actId="26606"/>
          <ac:spMkLst>
            <pc:docMk/>
            <pc:sldMk cId="2276993936" sldId="258"/>
            <ac:spMk id="40" creationId="{3ECA69A1-7536-43AC-85EF-C7106179F5ED}"/>
          </ac:spMkLst>
        </pc:spChg>
        <pc:spChg chg="add del">
          <ac:chgData name="Paul Bosomworth" userId="fc133c50d2978baf" providerId="LiveId" clId="{C63C1572-47FC-4793-804B-A3C547624ECC}" dt="2022-04-12T18:39:30.172" v="784" actId="26606"/>
          <ac:spMkLst>
            <pc:docMk/>
            <pc:sldMk cId="2276993936" sldId="258"/>
            <ac:spMk id="41" creationId="{29FDB030-9B49-4CED-8CCD-4D99382388AC}"/>
          </ac:spMkLst>
        </pc:spChg>
        <pc:spChg chg="add del">
          <ac:chgData name="Paul Bosomworth" userId="fc133c50d2978baf" providerId="LiveId" clId="{C63C1572-47FC-4793-804B-A3C547624ECC}" dt="2022-04-12T18:39:45.600" v="794" actId="26606"/>
          <ac:spMkLst>
            <pc:docMk/>
            <pc:sldMk cId="2276993936" sldId="258"/>
            <ac:spMk id="42" creationId="{86FF76B9-219D-4469-AF87-0236D29032F1}"/>
          </ac:spMkLst>
        </pc:spChg>
        <pc:spChg chg="add del">
          <ac:chgData name="Paul Bosomworth" userId="fc133c50d2978baf" providerId="LiveId" clId="{C63C1572-47FC-4793-804B-A3C547624ECC}" dt="2022-04-12T18:39:30.172" v="784" actId="26606"/>
          <ac:spMkLst>
            <pc:docMk/>
            <pc:sldMk cId="2276993936" sldId="258"/>
            <ac:spMk id="43" creationId="{3783CA14-24A1-485C-8B30-D6A5D87987AD}"/>
          </ac:spMkLst>
        </pc:spChg>
        <pc:spChg chg="add del">
          <ac:chgData name="Paul Bosomworth" userId="fc133c50d2978baf" providerId="LiveId" clId="{C63C1572-47FC-4793-804B-A3C547624ECC}" dt="2022-04-12T18:39:30.172" v="784" actId="26606"/>
          <ac:spMkLst>
            <pc:docMk/>
            <pc:sldMk cId="2276993936" sldId="258"/>
            <ac:spMk id="45" creationId="{9A97C86A-04D6-40F7-AE84-31AB43E6A846}"/>
          </ac:spMkLst>
        </pc:spChg>
        <pc:spChg chg="add del">
          <ac:chgData name="Paul Bosomworth" userId="fc133c50d2978baf" providerId="LiveId" clId="{C63C1572-47FC-4793-804B-A3C547624ECC}" dt="2022-04-12T18:40:01.481" v="802" actId="26606"/>
          <ac:spMkLst>
            <pc:docMk/>
            <pc:sldMk cId="2276993936" sldId="258"/>
            <ac:spMk id="46" creationId="{86FF76B9-219D-4469-AF87-0236D29032F1}"/>
          </ac:spMkLst>
        </pc:spChg>
        <pc:spChg chg="add del">
          <ac:chgData name="Paul Bosomworth" userId="fc133c50d2978baf" providerId="LiveId" clId="{C63C1572-47FC-4793-804B-A3C547624ECC}" dt="2022-04-12T18:39:30.172" v="784" actId="26606"/>
          <ac:spMkLst>
            <pc:docMk/>
            <pc:sldMk cId="2276993936" sldId="258"/>
            <ac:spMk id="47" creationId="{FF9F2414-84E8-453E-B1F3-389FDE8192D9}"/>
          </ac:spMkLst>
        </pc:spChg>
        <pc:spChg chg="add del">
          <ac:chgData name="Paul Bosomworth" userId="fc133c50d2978baf" providerId="LiveId" clId="{C63C1572-47FC-4793-804B-A3C547624ECC}" dt="2022-04-12T18:39:30.172" v="784" actId="26606"/>
          <ac:spMkLst>
            <pc:docMk/>
            <pc:sldMk cId="2276993936" sldId="258"/>
            <ac:spMk id="49" creationId="{3ECA69A1-7536-43AC-85EF-C7106179F5ED}"/>
          </ac:spMkLst>
        </pc:spChg>
        <pc:spChg chg="add del">
          <ac:chgData name="Paul Bosomworth" userId="fc133c50d2978baf" providerId="LiveId" clId="{C63C1572-47FC-4793-804B-A3C547624ECC}" dt="2022-04-12T18:39:45.600" v="794" actId="26606"/>
          <ac:spMkLst>
            <pc:docMk/>
            <pc:sldMk cId="2276993936" sldId="258"/>
            <ac:spMk id="50" creationId="{2E80C965-DB6D-4F81-9E9E-B027384D0BD6}"/>
          </ac:spMkLst>
        </pc:spChg>
        <pc:spChg chg="add del">
          <ac:chgData name="Paul Bosomworth" userId="fc133c50d2978baf" providerId="LiveId" clId="{C63C1572-47FC-4793-804B-A3C547624ECC}" dt="2022-04-12T18:39:45.600" v="794" actId="26606"/>
          <ac:spMkLst>
            <pc:docMk/>
            <pc:sldMk cId="2276993936" sldId="258"/>
            <ac:spMk id="51" creationId="{633C5E46-DAC5-4661-9C87-22B08E2A512F}"/>
          </ac:spMkLst>
        </pc:spChg>
        <pc:spChg chg="add del">
          <ac:chgData name="Paul Bosomworth" userId="fc133c50d2978baf" providerId="LiveId" clId="{C63C1572-47FC-4793-804B-A3C547624ECC}" dt="2022-04-12T18:39:50.320" v="796" actId="26606"/>
          <ac:spMkLst>
            <pc:docMk/>
            <pc:sldMk cId="2276993936" sldId="258"/>
            <ac:spMk id="53" creationId="{B775CD93-9DF2-48CB-9F57-1BCA9A46C7FA}"/>
          </ac:spMkLst>
        </pc:spChg>
        <pc:spChg chg="add del">
          <ac:chgData name="Paul Bosomworth" userId="fc133c50d2978baf" providerId="LiveId" clId="{C63C1572-47FC-4793-804B-A3C547624ECC}" dt="2022-04-12T18:39:50.320" v="796" actId="26606"/>
          <ac:spMkLst>
            <pc:docMk/>
            <pc:sldMk cId="2276993936" sldId="258"/>
            <ac:spMk id="54" creationId="{6166C6D1-23AC-49C4-BA07-238E4E9F8CEB}"/>
          </ac:spMkLst>
        </pc:spChg>
        <pc:spChg chg="add del">
          <ac:chgData name="Paul Bosomworth" userId="fc133c50d2978baf" providerId="LiveId" clId="{C63C1572-47FC-4793-804B-A3C547624ECC}" dt="2022-04-12T18:39:56.752" v="798" actId="26606"/>
          <ac:spMkLst>
            <pc:docMk/>
            <pc:sldMk cId="2276993936" sldId="258"/>
            <ac:spMk id="56" creationId="{01D0AF59-99C3-4251-AB9A-C966C6AD4400}"/>
          </ac:spMkLst>
        </pc:spChg>
        <pc:spChg chg="add del">
          <ac:chgData name="Paul Bosomworth" userId="fc133c50d2978baf" providerId="LiveId" clId="{C63C1572-47FC-4793-804B-A3C547624ECC}" dt="2022-04-12T18:39:56.752" v="798" actId="26606"/>
          <ac:spMkLst>
            <pc:docMk/>
            <pc:sldMk cId="2276993936" sldId="258"/>
            <ac:spMk id="57" creationId="{1855405F-37A2-4869-9154-F8BE3BECE6C3}"/>
          </ac:spMkLst>
        </pc:spChg>
        <pc:spChg chg="add del">
          <ac:chgData name="Paul Bosomworth" userId="fc133c50d2978baf" providerId="LiveId" clId="{C63C1572-47FC-4793-804B-A3C547624ECC}" dt="2022-04-12T18:40:01.481" v="802" actId="26606"/>
          <ac:spMkLst>
            <pc:docMk/>
            <pc:sldMk cId="2276993936" sldId="258"/>
            <ac:spMk id="58" creationId="{2E80C965-DB6D-4F81-9E9E-B027384D0BD6}"/>
          </ac:spMkLst>
        </pc:spChg>
        <pc:spChg chg="add del">
          <ac:chgData name="Paul Bosomworth" userId="fc133c50d2978baf" providerId="LiveId" clId="{C63C1572-47FC-4793-804B-A3C547624ECC}" dt="2022-04-12T18:40:01.481" v="802" actId="26606"/>
          <ac:spMkLst>
            <pc:docMk/>
            <pc:sldMk cId="2276993936" sldId="258"/>
            <ac:spMk id="59" creationId="{633C5E46-DAC5-4661-9C87-22B08E2A512F}"/>
          </ac:spMkLst>
        </pc:spChg>
        <pc:spChg chg="add del">
          <ac:chgData name="Paul Bosomworth" userId="fc133c50d2978baf" providerId="LiveId" clId="{C63C1572-47FC-4793-804B-A3C547624ECC}" dt="2022-04-12T18:40:07.644" v="804" actId="26606"/>
          <ac:spMkLst>
            <pc:docMk/>
            <pc:sldMk cId="2276993936" sldId="258"/>
            <ac:spMk id="61" creationId="{B775CD93-9DF2-48CB-9F57-1BCA9A46C7FA}"/>
          </ac:spMkLst>
        </pc:spChg>
        <pc:spChg chg="add del">
          <ac:chgData name="Paul Bosomworth" userId="fc133c50d2978baf" providerId="LiveId" clId="{C63C1572-47FC-4793-804B-A3C547624ECC}" dt="2022-04-12T18:40:07.644" v="804" actId="26606"/>
          <ac:spMkLst>
            <pc:docMk/>
            <pc:sldMk cId="2276993936" sldId="258"/>
            <ac:spMk id="62" creationId="{6166C6D1-23AC-49C4-BA07-238E4E9F8CEB}"/>
          </ac:spMkLst>
        </pc:spChg>
        <pc:spChg chg="add">
          <ac:chgData name="Paul Bosomworth" userId="fc133c50d2978baf" providerId="LiveId" clId="{C63C1572-47FC-4793-804B-A3C547624ECC}" dt="2022-04-12T18:40:07.647" v="805" actId="26606"/>
          <ac:spMkLst>
            <pc:docMk/>
            <pc:sldMk cId="2276993936" sldId="258"/>
            <ac:spMk id="64" creationId="{B775CD93-9DF2-48CB-9F57-1BCA9A46C7FA}"/>
          </ac:spMkLst>
        </pc:spChg>
        <pc:spChg chg="add">
          <ac:chgData name="Paul Bosomworth" userId="fc133c50d2978baf" providerId="LiveId" clId="{C63C1572-47FC-4793-804B-A3C547624ECC}" dt="2022-04-12T18:40:07.647" v="805" actId="26606"/>
          <ac:spMkLst>
            <pc:docMk/>
            <pc:sldMk cId="2276993936" sldId="258"/>
            <ac:spMk id="65" creationId="{6166C6D1-23AC-49C4-BA07-238E4E9F8CEB}"/>
          </ac:spMkLst>
        </pc:spChg>
        <pc:grpChg chg="add del">
          <ac:chgData name="Paul Bosomworth" userId="fc133c50d2978baf" providerId="LiveId" clId="{C63C1572-47FC-4793-804B-A3C547624ECC}" dt="2022-04-12T18:39:45.600" v="794" actId="26606"/>
          <ac:grpSpMkLst>
            <pc:docMk/>
            <pc:sldMk cId="2276993936" sldId="258"/>
            <ac:grpSpMk id="44" creationId="{DB88BD78-87E1-424D-B479-C37D8E41B12E}"/>
          </ac:grpSpMkLst>
        </pc:grpChg>
        <pc:grpChg chg="add del">
          <ac:chgData name="Paul Bosomworth" userId="fc133c50d2978baf" providerId="LiveId" clId="{C63C1572-47FC-4793-804B-A3C547624ECC}" dt="2022-04-12T18:40:01.481" v="802" actId="26606"/>
          <ac:grpSpMkLst>
            <pc:docMk/>
            <pc:sldMk cId="2276993936" sldId="258"/>
            <ac:grpSpMk id="48" creationId="{DB88BD78-87E1-424D-B479-C37D8E41B12E}"/>
          </ac:grpSpMkLst>
        </pc:grpChg>
        <pc:picChg chg="add mod">
          <ac:chgData name="Paul Bosomworth" userId="fc133c50d2978baf" providerId="LiveId" clId="{C63C1572-47FC-4793-804B-A3C547624ECC}" dt="2022-04-12T18:40:07.647" v="805" actId="26606"/>
          <ac:picMkLst>
            <pc:docMk/>
            <pc:sldMk cId="2276993936" sldId="258"/>
            <ac:picMk id="3" creationId="{1019B886-0232-4841-A33F-101C700C79EB}"/>
          </ac:picMkLst>
        </pc:picChg>
        <pc:picChg chg="add del mod">
          <ac:chgData name="Paul Bosomworth" userId="fc133c50d2978baf" providerId="LiveId" clId="{C63C1572-47FC-4793-804B-A3C547624ECC}" dt="2022-04-13T12:19:26.118" v="819" actId="478"/>
          <ac:picMkLst>
            <pc:docMk/>
            <pc:sldMk cId="2276993936" sldId="258"/>
            <ac:picMk id="63" creationId="{79AEEF86-E10C-485B-BAB5-608D4B136D35}"/>
          </ac:picMkLst>
        </pc:picChg>
      </pc:sldChg>
      <pc:sldChg chg="addSp delSp modSp new add del mod">
        <pc:chgData name="Paul Bosomworth" userId="fc133c50d2978baf" providerId="LiveId" clId="{C63C1572-47FC-4793-804B-A3C547624ECC}" dt="2022-04-19T20:13:10.678" v="4654" actId="20577"/>
        <pc:sldMkLst>
          <pc:docMk/>
          <pc:sldMk cId="1783944151" sldId="259"/>
        </pc:sldMkLst>
        <pc:spChg chg="add mod">
          <ac:chgData name="Paul Bosomworth" userId="fc133c50d2978baf" providerId="LiveId" clId="{C63C1572-47FC-4793-804B-A3C547624ECC}" dt="2022-04-15T11:12:50.589" v="2587" actId="20577"/>
          <ac:spMkLst>
            <pc:docMk/>
            <pc:sldMk cId="1783944151" sldId="259"/>
            <ac:spMk id="2" creationId="{646CEF8B-0946-4BF1-990C-CB8CB0D4D161}"/>
          </ac:spMkLst>
        </pc:spChg>
        <pc:spChg chg="add mod">
          <ac:chgData name="Paul Bosomworth" userId="fc133c50d2978baf" providerId="LiveId" clId="{C63C1572-47FC-4793-804B-A3C547624ECC}" dt="2022-04-19T20:13:10.678" v="4654" actId="20577"/>
          <ac:spMkLst>
            <pc:docMk/>
            <pc:sldMk cId="1783944151" sldId="259"/>
            <ac:spMk id="12" creationId="{B44C4502-DC7D-4F1A-90C4-A11FD445C32A}"/>
          </ac:spMkLst>
        </pc:spChg>
        <pc:spChg chg="add mod">
          <ac:chgData name="Paul Bosomworth" userId="fc133c50d2978baf" providerId="LiveId" clId="{C63C1572-47FC-4793-804B-A3C547624ECC}" dt="2022-04-15T11:11:26.192" v="2565" actId="14100"/>
          <ac:spMkLst>
            <pc:docMk/>
            <pc:sldMk cId="1783944151" sldId="259"/>
            <ac:spMk id="13" creationId="{8ED54F88-B293-4D1A-BB82-400F41AE5B09}"/>
          </ac:spMkLst>
        </pc:spChg>
        <pc:spChg chg="add mod">
          <ac:chgData name="Paul Bosomworth" userId="fc133c50d2978baf" providerId="LiveId" clId="{C63C1572-47FC-4793-804B-A3C547624ECC}" dt="2022-04-15T10:58:05.848" v="2361" actId="1037"/>
          <ac:spMkLst>
            <pc:docMk/>
            <pc:sldMk cId="1783944151" sldId="259"/>
            <ac:spMk id="14" creationId="{A6D6D291-8B34-479E-A2BE-463717E7A9E7}"/>
          </ac:spMkLst>
        </pc:spChg>
        <pc:spChg chg="add mod">
          <ac:chgData name="Paul Bosomworth" userId="fc133c50d2978baf" providerId="LiveId" clId="{C63C1572-47FC-4793-804B-A3C547624ECC}" dt="2022-04-15T10:58:09.540" v="2368" actId="1037"/>
          <ac:spMkLst>
            <pc:docMk/>
            <pc:sldMk cId="1783944151" sldId="259"/>
            <ac:spMk id="15" creationId="{13F5254A-8451-451D-86D8-8028A66CFF5C}"/>
          </ac:spMkLst>
        </pc:spChg>
        <pc:spChg chg="add mod">
          <ac:chgData name="Paul Bosomworth" userId="fc133c50d2978baf" providerId="LiveId" clId="{C63C1572-47FC-4793-804B-A3C547624ECC}" dt="2022-04-15T11:10:40.393" v="2557" actId="1076"/>
          <ac:spMkLst>
            <pc:docMk/>
            <pc:sldMk cId="1783944151" sldId="259"/>
            <ac:spMk id="16" creationId="{72C07E52-C936-4A96-A2DC-C80FB14DA782}"/>
          </ac:spMkLst>
        </pc:spChg>
        <pc:graphicFrameChg chg="add del mod">
          <ac:chgData name="Paul Bosomworth" userId="fc133c50d2978baf" providerId="LiveId" clId="{C63C1572-47FC-4793-804B-A3C547624ECC}" dt="2022-04-14T21:34:05.504" v="1373" actId="478"/>
          <ac:graphicFrameMkLst>
            <pc:docMk/>
            <pc:sldMk cId="1783944151" sldId="259"/>
            <ac:graphicFrameMk id="3" creationId="{2FA15634-2367-4798-AF81-DD493AEC7B7D}"/>
          </ac:graphicFrameMkLst>
        </pc:graphicFrameChg>
        <pc:graphicFrameChg chg="add del mod">
          <ac:chgData name="Paul Bosomworth" userId="fc133c50d2978baf" providerId="LiveId" clId="{C63C1572-47FC-4793-804B-A3C547624ECC}" dt="2022-04-13T17:08:18.755" v="1269" actId="478"/>
          <ac:graphicFrameMkLst>
            <pc:docMk/>
            <pc:sldMk cId="1783944151" sldId="259"/>
            <ac:graphicFrameMk id="4" creationId="{107F072A-6772-4573-8F9B-610CB6D85F2B}"/>
          </ac:graphicFrameMkLst>
        </pc:graphicFrameChg>
        <pc:graphicFrameChg chg="add del mod">
          <ac:chgData name="Paul Bosomworth" userId="fc133c50d2978baf" providerId="LiveId" clId="{C63C1572-47FC-4793-804B-A3C547624ECC}" dt="2022-04-13T17:09:13.822" v="1272" actId="478"/>
          <ac:graphicFrameMkLst>
            <pc:docMk/>
            <pc:sldMk cId="1783944151" sldId="259"/>
            <ac:graphicFrameMk id="5" creationId="{91A70D60-F07D-4D6C-BD85-2BF09F47D91B}"/>
          </ac:graphicFrameMkLst>
        </pc:graphicFrameChg>
        <pc:graphicFrameChg chg="add del mod">
          <ac:chgData name="Paul Bosomworth" userId="fc133c50d2978baf" providerId="LiveId" clId="{C63C1572-47FC-4793-804B-A3C547624ECC}" dt="2022-04-13T18:20:44.963" v="1363" actId="478"/>
          <ac:graphicFrameMkLst>
            <pc:docMk/>
            <pc:sldMk cId="1783944151" sldId="259"/>
            <ac:graphicFrameMk id="6" creationId="{0A3793D8-5867-4680-B213-C7091E49410F}"/>
          </ac:graphicFrameMkLst>
        </pc:graphicFrameChg>
        <pc:graphicFrameChg chg="add del mod">
          <ac:chgData name="Paul Bosomworth" userId="fc133c50d2978baf" providerId="LiveId" clId="{C63C1572-47FC-4793-804B-A3C547624ECC}" dt="2022-04-13T18:24:09.231" v="1367" actId="478"/>
          <ac:graphicFrameMkLst>
            <pc:docMk/>
            <pc:sldMk cId="1783944151" sldId="259"/>
            <ac:graphicFrameMk id="7" creationId="{1512455C-1E57-4CFA-891A-B792228FF736}"/>
          </ac:graphicFrameMkLst>
        </pc:graphicFrameChg>
        <pc:graphicFrameChg chg="add del mod">
          <ac:chgData name="Paul Bosomworth" userId="fc133c50d2978baf" providerId="LiveId" clId="{C63C1572-47FC-4793-804B-A3C547624ECC}" dt="2022-04-13T18:25:05.569" v="1370" actId="478"/>
          <ac:graphicFrameMkLst>
            <pc:docMk/>
            <pc:sldMk cId="1783944151" sldId="259"/>
            <ac:graphicFrameMk id="8" creationId="{DC34EA05-6113-4A99-B54F-33ADC3D27B4F}"/>
          </ac:graphicFrameMkLst>
        </pc:graphicFrameChg>
        <pc:graphicFrameChg chg="add del mod">
          <ac:chgData name="Paul Bosomworth" userId="fc133c50d2978baf" providerId="LiveId" clId="{C63C1572-47FC-4793-804B-A3C547624ECC}" dt="2022-04-14T21:34:32.614" v="1379" actId="478"/>
          <ac:graphicFrameMkLst>
            <pc:docMk/>
            <pc:sldMk cId="1783944151" sldId="259"/>
            <ac:graphicFrameMk id="9" creationId="{D5461AC1-5A4E-4EE1-ADAC-D505D908C84A}"/>
          </ac:graphicFrameMkLst>
        </pc:graphicFrameChg>
        <pc:graphicFrameChg chg="add mod">
          <ac:chgData name="Paul Bosomworth" userId="fc133c50d2978baf" providerId="LiveId" clId="{C63C1572-47FC-4793-804B-A3C547624ECC}" dt="2022-04-15T10:58:05.848" v="2361" actId="1037"/>
          <ac:graphicFrameMkLst>
            <pc:docMk/>
            <pc:sldMk cId="1783944151" sldId="259"/>
            <ac:graphicFrameMk id="10" creationId="{34C9A5B3-3E2F-4F27-BE12-0C07920B5946}"/>
          </ac:graphicFrameMkLst>
        </pc:graphicFrameChg>
        <pc:graphicFrameChg chg="add mod">
          <ac:chgData name="Paul Bosomworth" userId="fc133c50d2978baf" providerId="LiveId" clId="{C63C1572-47FC-4793-804B-A3C547624ECC}" dt="2022-04-15T10:56:44.671" v="2289" actId="1076"/>
          <ac:graphicFrameMkLst>
            <pc:docMk/>
            <pc:sldMk cId="1783944151" sldId="259"/>
            <ac:graphicFrameMk id="11" creationId="{48E3AA01-604C-46A6-9ED4-46C3EF4A9837}"/>
          </ac:graphicFrameMkLst>
        </pc:graphicFrameChg>
      </pc:sldChg>
      <pc:sldChg chg="addSp delSp modSp new mod">
        <pc:chgData name="Paul Bosomworth" userId="fc133c50d2978baf" providerId="LiveId" clId="{C63C1572-47FC-4793-804B-A3C547624ECC}" dt="2022-04-22T16:35:47.430" v="4655" actId="1076"/>
        <pc:sldMkLst>
          <pc:docMk/>
          <pc:sldMk cId="2321161266" sldId="260"/>
        </pc:sldMkLst>
        <pc:spChg chg="add mod">
          <ac:chgData name="Paul Bosomworth" userId="fc133c50d2978baf" providerId="LiveId" clId="{C63C1572-47FC-4793-804B-A3C547624ECC}" dt="2022-04-13T17:27:56.381" v="1360" actId="20577"/>
          <ac:spMkLst>
            <pc:docMk/>
            <pc:sldMk cId="2321161266" sldId="260"/>
            <ac:spMk id="2" creationId="{AD6653A2-C3B2-40DC-90B7-BC15F0442130}"/>
          </ac:spMkLst>
        </pc:spChg>
        <pc:spChg chg="add mod">
          <ac:chgData name="Paul Bosomworth" userId="fc133c50d2978baf" providerId="LiveId" clId="{C63C1572-47FC-4793-804B-A3C547624ECC}" dt="2022-04-15T12:48:47.492" v="3231" actId="1036"/>
          <ac:spMkLst>
            <pc:docMk/>
            <pc:sldMk cId="2321161266" sldId="260"/>
            <ac:spMk id="4" creationId="{657B3D55-9A0E-4DF2-8785-698562A8FD24}"/>
          </ac:spMkLst>
        </pc:spChg>
        <pc:spChg chg="add del">
          <ac:chgData name="Paul Bosomworth" userId="fc133c50d2978baf" providerId="LiveId" clId="{C63C1572-47FC-4793-804B-A3C547624ECC}" dt="2022-04-15T11:16:15.026" v="2589" actId="478"/>
          <ac:spMkLst>
            <pc:docMk/>
            <pc:sldMk cId="2321161266" sldId="260"/>
            <ac:spMk id="4" creationId="{D7AA2EF3-B818-4180-A3AC-BD669E0279D9}"/>
          </ac:spMkLst>
        </pc:spChg>
        <pc:spChg chg="add mod">
          <ac:chgData name="Paul Bosomworth" userId="fc133c50d2978baf" providerId="LiveId" clId="{C63C1572-47FC-4793-804B-A3C547624ECC}" dt="2022-04-15T12:47:52.142" v="3142" actId="1076"/>
          <ac:spMkLst>
            <pc:docMk/>
            <pc:sldMk cId="2321161266" sldId="260"/>
            <ac:spMk id="5" creationId="{2EC261FB-C07F-4754-8B23-705DB615A05E}"/>
          </ac:spMkLst>
        </pc:spChg>
        <pc:spChg chg="add del mod">
          <ac:chgData name="Paul Bosomworth" userId="fc133c50d2978baf" providerId="LiveId" clId="{C63C1572-47FC-4793-804B-A3C547624ECC}" dt="2022-04-15T12:42:09.424" v="2779" actId="767"/>
          <ac:spMkLst>
            <pc:docMk/>
            <pc:sldMk cId="2321161266" sldId="260"/>
            <ac:spMk id="6" creationId="{31CC4BCF-BA2A-490B-ABD6-A220D39F3352}"/>
          </ac:spMkLst>
        </pc:spChg>
        <pc:spChg chg="add mod">
          <ac:chgData name="Paul Bosomworth" userId="fc133c50d2978baf" providerId="LiveId" clId="{C63C1572-47FC-4793-804B-A3C547624ECC}" dt="2022-04-15T12:52:58.586" v="3257" actId="207"/>
          <ac:spMkLst>
            <pc:docMk/>
            <pc:sldMk cId="2321161266" sldId="260"/>
            <ac:spMk id="7" creationId="{5A624B3D-ED16-4F76-9109-8727F0540F14}"/>
          </ac:spMkLst>
        </pc:spChg>
        <pc:graphicFrameChg chg="mod">
          <ac:chgData name="Paul Bosomworth" userId="fc133c50d2978baf" providerId="LiveId" clId="{C63C1572-47FC-4793-804B-A3C547624ECC}" dt="2022-04-22T16:35:47.430" v="4655" actId="1076"/>
          <ac:graphicFrameMkLst>
            <pc:docMk/>
            <pc:sldMk cId="2321161266" sldId="260"/>
            <ac:graphicFrameMk id="3" creationId="{727E4F63-8A56-4787-9096-26E2F9591A03}"/>
          </ac:graphicFrameMkLst>
        </pc:graphicFrameChg>
        <pc:graphicFrameChg chg="del mod">
          <ac:chgData name="Paul Bosomworth" userId="fc133c50d2978baf" providerId="LiveId" clId="{C63C1572-47FC-4793-804B-A3C547624ECC}" dt="2022-04-15T11:29:38.475" v="2593" actId="478"/>
          <ac:graphicFrameMkLst>
            <pc:docMk/>
            <pc:sldMk cId="2321161266" sldId="260"/>
            <ac:graphicFrameMk id="5" creationId="{1AD1E771-2DA5-4251-B1C2-84DD233631C2}"/>
          </ac:graphicFrameMkLst>
        </pc:graphicFrameChg>
        <pc:graphicFrameChg chg="add del mod">
          <ac:chgData name="Paul Bosomworth" userId="fc133c50d2978baf" providerId="LiveId" clId="{C63C1572-47FC-4793-804B-A3C547624ECC}" dt="2022-04-15T11:45:22.195" v="2597" actId="478"/>
          <ac:graphicFrameMkLst>
            <pc:docMk/>
            <pc:sldMk cId="2321161266" sldId="260"/>
            <ac:graphicFrameMk id="6" creationId="{8AFFFCE3-4605-4EBD-B396-5840DDE303F0}"/>
          </ac:graphicFrameMkLst>
        </pc:graphicFrameChg>
        <pc:graphicFrameChg chg="add del mod">
          <ac:chgData name="Paul Bosomworth" userId="fc133c50d2978baf" providerId="LiveId" clId="{C63C1572-47FC-4793-804B-A3C547624ECC}" dt="2022-04-15T11:47:12.824" v="2602" actId="478"/>
          <ac:graphicFrameMkLst>
            <pc:docMk/>
            <pc:sldMk cId="2321161266" sldId="260"/>
            <ac:graphicFrameMk id="7" creationId="{3669EB88-CF0E-4FF0-8868-39000E60BAA9}"/>
          </ac:graphicFrameMkLst>
        </pc:graphicFrameChg>
        <pc:graphicFrameChg chg="add del mod">
          <ac:chgData name="Paul Bosomworth" userId="fc133c50d2978baf" providerId="LiveId" clId="{C63C1572-47FC-4793-804B-A3C547624ECC}" dt="2022-04-15T11:55:28.979" v="2605" actId="478"/>
          <ac:graphicFrameMkLst>
            <pc:docMk/>
            <pc:sldMk cId="2321161266" sldId="260"/>
            <ac:graphicFrameMk id="8" creationId="{120F68D1-A82F-48D3-B96A-887F5CFEC63C}"/>
          </ac:graphicFrameMkLst>
        </pc:graphicFrameChg>
      </pc:sldChg>
      <pc:sldChg chg="addSp delSp modSp new mod">
        <pc:chgData name="Paul Bosomworth" userId="fc133c50d2978baf" providerId="LiveId" clId="{C63C1572-47FC-4793-804B-A3C547624ECC}" dt="2022-04-15T14:32:00.811" v="4644" actId="20577"/>
        <pc:sldMkLst>
          <pc:docMk/>
          <pc:sldMk cId="804547716" sldId="261"/>
        </pc:sldMkLst>
        <pc:spChg chg="add mod">
          <ac:chgData name="Paul Bosomworth" userId="fc133c50d2978baf" providerId="LiveId" clId="{C63C1572-47FC-4793-804B-A3C547624ECC}" dt="2022-04-15T14:04:03.710" v="3637" actId="57"/>
          <ac:spMkLst>
            <pc:docMk/>
            <pc:sldMk cId="804547716" sldId="261"/>
            <ac:spMk id="2" creationId="{1CA92573-8A51-47D6-B39C-3CCECEB71D6A}"/>
          </ac:spMkLst>
        </pc:spChg>
        <pc:spChg chg="add mod">
          <ac:chgData name="Paul Bosomworth" userId="fc133c50d2978baf" providerId="LiveId" clId="{C63C1572-47FC-4793-804B-A3C547624ECC}" dt="2022-04-15T13:59:22.715" v="3564" actId="164"/>
          <ac:spMkLst>
            <pc:docMk/>
            <pc:sldMk cId="804547716" sldId="261"/>
            <ac:spMk id="5" creationId="{3A816AE6-89B0-4D00-A456-390578493854}"/>
          </ac:spMkLst>
        </pc:spChg>
        <pc:spChg chg="add mod">
          <ac:chgData name="Paul Bosomworth" userId="fc133c50d2978baf" providerId="LiveId" clId="{C63C1572-47FC-4793-804B-A3C547624ECC}" dt="2022-04-15T14:01:04.982" v="3580" actId="164"/>
          <ac:spMkLst>
            <pc:docMk/>
            <pc:sldMk cId="804547716" sldId="261"/>
            <ac:spMk id="8" creationId="{287FF075-4DA9-442C-A30F-9E1C366C00F7}"/>
          </ac:spMkLst>
        </pc:spChg>
        <pc:spChg chg="add mod ord">
          <ac:chgData name="Paul Bosomworth" userId="fc133c50d2978baf" providerId="LiveId" clId="{C63C1572-47FC-4793-804B-A3C547624ECC}" dt="2022-04-15T14:12:28.259" v="3915" actId="171"/>
          <ac:spMkLst>
            <pc:docMk/>
            <pc:sldMk cId="804547716" sldId="261"/>
            <ac:spMk id="9" creationId="{98074647-937E-4D3B-A1FE-116D3E4239AB}"/>
          </ac:spMkLst>
        </pc:spChg>
        <pc:spChg chg="add mod">
          <ac:chgData name="Paul Bosomworth" userId="fc133c50d2978baf" providerId="LiveId" clId="{C63C1572-47FC-4793-804B-A3C547624ECC}" dt="2022-04-15T14:00:19.469" v="3577" actId="1076"/>
          <ac:spMkLst>
            <pc:docMk/>
            <pc:sldMk cId="804547716" sldId="261"/>
            <ac:spMk id="10" creationId="{327AE0EC-314F-4063-93CC-82116C0EBB21}"/>
          </ac:spMkLst>
        </pc:spChg>
        <pc:spChg chg="add mod">
          <ac:chgData name="Paul Bosomworth" userId="fc133c50d2978baf" providerId="LiveId" clId="{C63C1572-47FC-4793-804B-A3C547624ECC}" dt="2022-04-15T14:32:00.811" v="4644" actId="20577"/>
          <ac:spMkLst>
            <pc:docMk/>
            <pc:sldMk cId="804547716" sldId="261"/>
            <ac:spMk id="14" creationId="{D801FB72-4D0C-422F-A9F3-F149F392EC3C}"/>
          </ac:spMkLst>
        </pc:spChg>
        <pc:spChg chg="add mod">
          <ac:chgData name="Paul Bosomworth" userId="fc133c50d2978baf" providerId="LiveId" clId="{C63C1572-47FC-4793-804B-A3C547624ECC}" dt="2022-04-15T14:09:59.304" v="3912" actId="1076"/>
          <ac:spMkLst>
            <pc:docMk/>
            <pc:sldMk cId="804547716" sldId="261"/>
            <ac:spMk id="15" creationId="{AF26B8B3-ED7C-419D-AAC3-FBDBA1A6F2C7}"/>
          </ac:spMkLst>
        </pc:spChg>
        <pc:grpChg chg="add mod">
          <ac:chgData name="Paul Bosomworth" userId="fc133c50d2978baf" providerId="LiveId" clId="{C63C1572-47FC-4793-804B-A3C547624ECC}" dt="2022-04-15T14:01:37.124" v="3589" actId="1076"/>
          <ac:grpSpMkLst>
            <pc:docMk/>
            <pc:sldMk cId="804547716" sldId="261"/>
            <ac:grpSpMk id="11" creationId="{395A2C4C-2797-4E3D-96D6-1529962156DC}"/>
          </ac:grpSpMkLst>
        </pc:grpChg>
        <pc:grpChg chg="add mod">
          <ac:chgData name="Paul Bosomworth" userId="fc133c50d2978baf" providerId="LiveId" clId="{C63C1572-47FC-4793-804B-A3C547624ECC}" dt="2022-04-15T14:01:04.982" v="3580" actId="164"/>
          <ac:grpSpMkLst>
            <pc:docMk/>
            <pc:sldMk cId="804547716" sldId="261"/>
            <ac:grpSpMk id="12" creationId="{D33B0C4E-4C7F-47FF-B170-052FAF436023}"/>
          </ac:grpSpMkLst>
        </pc:grpChg>
        <pc:grpChg chg="add del mod">
          <ac:chgData name="Paul Bosomworth" userId="fc133c50d2978baf" providerId="LiveId" clId="{C63C1572-47FC-4793-804B-A3C547624ECC}" dt="2022-04-15T14:09:27.637" v="3906" actId="1035"/>
          <ac:grpSpMkLst>
            <pc:docMk/>
            <pc:sldMk cId="804547716" sldId="261"/>
            <ac:grpSpMk id="13" creationId="{B7371189-74D9-46F4-9146-2C300FE1BE33}"/>
          </ac:grpSpMkLst>
        </pc:grpChg>
        <pc:graphicFrameChg chg="add del mod">
          <ac:chgData name="Paul Bosomworth" userId="fc133c50d2978baf" providerId="LiveId" clId="{C63C1572-47FC-4793-804B-A3C547624ECC}" dt="2022-04-15T13:57:32.818" v="3410" actId="478"/>
          <ac:graphicFrameMkLst>
            <pc:docMk/>
            <pc:sldMk cId="804547716" sldId="261"/>
            <ac:graphicFrameMk id="6" creationId="{18F6FA4A-D015-48E6-B447-CF1C19812858}"/>
          </ac:graphicFrameMkLst>
        </pc:graphicFrameChg>
        <pc:graphicFrameChg chg="add mod">
          <ac:chgData name="Paul Bosomworth" userId="fc133c50d2978baf" providerId="LiveId" clId="{C63C1572-47FC-4793-804B-A3C547624ECC}" dt="2022-04-15T14:01:09.448" v="3582" actId="1076"/>
          <ac:graphicFrameMkLst>
            <pc:docMk/>
            <pc:sldMk cId="804547716" sldId="261"/>
            <ac:graphicFrameMk id="7" creationId="{4B139A68-4503-4E1B-AC03-0370C86DB5B9}"/>
          </ac:graphicFrameMkLst>
        </pc:graphicFrameChg>
        <pc:picChg chg="add mod">
          <ac:chgData name="Paul Bosomworth" userId="fc133c50d2978baf" providerId="LiveId" clId="{C63C1572-47FC-4793-804B-A3C547624ECC}" dt="2022-04-15T13:59:22.715" v="3564" actId="164"/>
          <ac:picMkLst>
            <pc:docMk/>
            <pc:sldMk cId="804547716" sldId="261"/>
            <ac:picMk id="4" creationId="{4299BDEE-C185-4036-BF79-ECEB3886063C}"/>
          </ac:picMkLst>
        </pc:picChg>
      </pc:sldChg>
      <pc:sldChg chg="addSp delSp modSp new mod setBg">
        <pc:chgData name="Paul Bosomworth" userId="fc133c50d2978baf" providerId="LiveId" clId="{C63C1572-47FC-4793-804B-A3C547624ECC}" dt="2022-04-15T14:26:57.713" v="4588"/>
        <pc:sldMkLst>
          <pc:docMk/>
          <pc:sldMk cId="1330464780" sldId="262"/>
        </pc:sldMkLst>
        <pc:spChg chg="add mod">
          <ac:chgData name="Paul Bosomworth" userId="fc133c50d2978baf" providerId="LiveId" clId="{C63C1572-47FC-4793-804B-A3C547624ECC}" dt="2022-04-15T14:24:56.700" v="4584" actId="26606"/>
          <ac:spMkLst>
            <pc:docMk/>
            <pc:sldMk cId="1330464780" sldId="262"/>
            <ac:spMk id="2" creationId="{B1833715-08D2-491F-9873-C6E3C88FA08A}"/>
          </ac:spMkLst>
        </pc:spChg>
        <pc:spChg chg="add del mod">
          <ac:chgData name="Paul Bosomworth" userId="fc133c50d2978baf" providerId="LiveId" clId="{C63C1572-47FC-4793-804B-A3C547624ECC}" dt="2022-04-15T14:24:56.700" v="4584" actId="26606"/>
          <ac:spMkLst>
            <pc:docMk/>
            <pc:sldMk cId="1330464780" sldId="262"/>
            <ac:spMk id="3" creationId="{CEAF3525-E8B0-48A1-B6D9-283D8FCA036F}"/>
          </ac:spMkLst>
        </pc:spChg>
        <pc:spChg chg="add mod">
          <ac:chgData name="Paul Bosomworth" userId="fc133c50d2978baf" providerId="LiveId" clId="{C63C1572-47FC-4793-804B-A3C547624ECC}" dt="2022-04-15T14:26:40.147" v="4587" actId="1076"/>
          <ac:spMkLst>
            <pc:docMk/>
            <pc:sldMk cId="1330464780" sldId="262"/>
            <ac:spMk id="4" creationId="{64972461-1487-47AE-8E15-97DFFD1FDE37}"/>
          </ac:spMkLst>
        </pc:spChg>
        <pc:spChg chg="add del">
          <ac:chgData name="Paul Bosomworth" userId="fc133c50d2978baf" providerId="LiveId" clId="{C63C1572-47FC-4793-804B-A3C547624ECC}" dt="2022-04-15T14:21:45.836" v="4506"/>
          <ac:spMkLst>
            <pc:docMk/>
            <pc:sldMk cId="1330464780" sldId="262"/>
            <ac:spMk id="5" creationId="{5713E621-3CD0-4050-9B1B-6EF67098431B}"/>
          </ac:spMkLst>
        </pc:spChg>
        <pc:spChg chg="add">
          <ac:chgData name="Paul Bosomworth" userId="fc133c50d2978baf" providerId="LiveId" clId="{C63C1572-47FC-4793-804B-A3C547624ECC}" dt="2022-04-15T14:24:56.700" v="4584" actId="26606"/>
          <ac:spMkLst>
            <pc:docMk/>
            <pc:sldMk cId="1330464780" sldId="262"/>
            <ac:spMk id="10" creationId="{1BE4F293-0A40-4AA3-8747-1C7D9F3EEABB}"/>
          </ac:spMkLst>
        </pc:spChg>
        <pc:grpChg chg="add">
          <ac:chgData name="Paul Bosomworth" userId="fc133c50d2978baf" providerId="LiveId" clId="{C63C1572-47FC-4793-804B-A3C547624ECC}" dt="2022-04-15T14:24:56.700" v="4584" actId="26606"/>
          <ac:grpSpMkLst>
            <pc:docMk/>
            <pc:sldMk cId="1330464780" sldId="262"/>
            <ac:grpSpMk id="12" creationId="{5D1CC8B8-2CD1-45F6-9CED-CA310400222D}"/>
          </ac:grpSpMkLst>
        </pc:grpChg>
        <pc:graphicFrameChg chg="add">
          <ac:chgData name="Paul Bosomworth" userId="fc133c50d2978baf" providerId="LiveId" clId="{C63C1572-47FC-4793-804B-A3C547624ECC}" dt="2022-04-15T14:24:56.700" v="4584" actId="26606"/>
          <ac:graphicFrameMkLst>
            <pc:docMk/>
            <pc:sldMk cId="1330464780" sldId="262"/>
            <ac:graphicFrameMk id="6" creationId="{9B51F4A0-9A05-5485-3E4D-B7F696983B57}"/>
          </ac:graphicFrameMkLst>
        </pc:graphicFrameChg>
        <pc:picChg chg="add mod">
          <ac:chgData name="Paul Bosomworth" userId="fc133c50d2978baf" providerId="LiveId" clId="{C63C1572-47FC-4793-804B-A3C547624ECC}" dt="2022-04-15T14:26:57.713" v="4588"/>
          <ac:picMkLst>
            <pc:docMk/>
            <pc:sldMk cId="1330464780" sldId="262"/>
            <ac:picMk id="18" creationId="{36A0EACC-CBAD-4AC1-98D8-DCBDC50ECAD5}"/>
          </ac:picMkLst>
        </pc:picChg>
        <pc:picChg chg="add del">
          <ac:chgData name="Paul Bosomworth" userId="fc133c50d2978baf" providerId="LiveId" clId="{C63C1572-47FC-4793-804B-A3C547624ECC}" dt="2022-04-15T14:21:45.836" v="4506"/>
          <ac:picMkLst>
            <pc:docMk/>
            <pc:sldMk cId="1330464780" sldId="262"/>
            <ac:picMk id="1026" creationId="{0D0A1610-BC3D-435C-80CF-A42B67836759}"/>
          </ac:picMkLst>
        </pc:picChg>
        <pc:picChg chg="add del">
          <ac:chgData name="Paul Bosomworth" userId="fc133c50d2978baf" providerId="LiveId" clId="{C63C1572-47FC-4793-804B-A3C547624ECC}" dt="2022-04-15T14:21:45.836" v="4506"/>
          <ac:picMkLst>
            <pc:docMk/>
            <pc:sldMk cId="1330464780" sldId="262"/>
            <ac:picMk id="1027" creationId="{5DE6E23B-6317-4E8E-A65B-279D33194FBD}"/>
          </ac:picMkLst>
        </pc:picChg>
      </pc:sldChg>
      <pc:sldChg chg="new del">
        <pc:chgData name="Paul Bosomworth" userId="fc133c50d2978baf" providerId="LiveId" clId="{C63C1572-47FC-4793-804B-A3C547624ECC}" dt="2022-04-15T14:22:22.471" v="4508" actId="2696"/>
        <pc:sldMkLst>
          <pc:docMk/>
          <pc:sldMk cId="3875264659" sldId="263"/>
        </pc:sldMkLst>
      </pc:sldChg>
    </pc:docChg>
  </pc:docChgLst>
  <pc:docChgLst>
    <pc:chgData name="Paul Bosomworth" userId="fc133c50d2978baf" providerId="LiveId" clId="{9D455B75-9563-4409-8C3A-C42D99211E5B}"/>
    <pc:docChg chg="custSel delSld modSld">
      <pc:chgData name="Paul Bosomworth" userId="fc133c50d2978baf" providerId="LiveId" clId="{9D455B75-9563-4409-8C3A-C42D99211E5B}" dt="2023-03-24T16:02:25.350" v="207" actId="1076"/>
      <pc:docMkLst>
        <pc:docMk/>
      </pc:docMkLst>
      <pc:sldChg chg="modSp mod">
        <pc:chgData name="Paul Bosomworth" userId="fc133c50d2978baf" providerId="LiveId" clId="{9D455B75-9563-4409-8C3A-C42D99211E5B}" dt="2023-03-24T14:52:15.433" v="199" actId="20577"/>
        <pc:sldMkLst>
          <pc:docMk/>
          <pc:sldMk cId="1756894841" sldId="256"/>
        </pc:sldMkLst>
        <pc:spChg chg="mod">
          <ac:chgData name="Paul Bosomworth" userId="fc133c50d2978baf" providerId="LiveId" clId="{9D455B75-9563-4409-8C3A-C42D99211E5B}" dt="2023-03-24T14:52:15.433" v="199" actId="20577"/>
          <ac:spMkLst>
            <pc:docMk/>
            <pc:sldMk cId="1756894841" sldId="256"/>
            <ac:spMk id="3" creationId="{8022BBE8-7EC6-4A57-BC95-895A2907EF03}"/>
          </ac:spMkLst>
        </pc:spChg>
      </pc:sldChg>
      <pc:sldChg chg="addSp delSp modSp mod">
        <pc:chgData name="Paul Bosomworth" userId="fc133c50d2978baf" providerId="LiveId" clId="{9D455B75-9563-4409-8C3A-C42D99211E5B}" dt="2023-03-24T16:02:25.350" v="207" actId="1076"/>
        <pc:sldMkLst>
          <pc:docMk/>
          <pc:sldMk cId="539995879" sldId="257"/>
        </pc:sldMkLst>
        <pc:picChg chg="add mod">
          <ac:chgData name="Paul Bosomworth" userId="fc133c50d2978baf" providerId="LiveId" clId="{9D455B75-9563-4409-8C3A-C42D99211E5B}" dt="2023-03-24T16:02:25.350" v="207" actId="1076"/>
          <ac:picMkLst>
            <pc:docMk/>
            <pc:sldMk cId="539995879" sldId="257"/>
            <ac:picMk id="4" creationId="{A0371FC6-3554-D906-3273-5C6C6F7CAF6E}"/>
          </ac:picMkLst>
        </pc:picChg>
        <pc:picChg chg="del">
          <ac:chgData name="Paul Bosomworth" userId="fc133c50d2978baf" providerId="LiveId" clId="{9D455B75-9563-4409-8C3A-C42D99211E5B}" dt="2023-03-24T15:59:07.697" v="200" actId="478"/>
          <ac:picMkLst>
            <pc:docMk/>
            <pc:sldMk cId="539995879" sldId="257"/>
            <ac:picMk id="8" creationId="{F3CC9DEA-329A-42D4-A7D8-B258100F8075}"/>
          </ac:picMkLst>
        </pc:picChg>
        <pc:picChg chg="del">
          <ac:chgData name="Paul Bosomworth" userId="fc133c50d2978baf" providerId="LiveId" clId="{9D455B75-9563-4409-8C3A-C42D99211E5B}" dt="2023-03-24T15:59:08.701" v="201" actId="478"/>
          <ac:picMkLst>
            <pc:docMk/>
            <pc:sldMk cId="539995879" sldId="257"/>
            <ac:picMk id="10" creationId="{558BAE05-A9CD-42D3-A037-E09231329189}"/>
          </ac:picMkLst>
        </pc:picChg>
      </pc:sldChg>
      <pc:sldChg chg="del">
        <pc:chgData name="Paul Bosomworth" userId="fc133c50d2978baf" providerId="LiveId" clId="{9D455B75-9563-4409-8C3A-C42D99211E5B}" dt="2023-03-24T14:18:15.647" v="0" actId="47"/>
        <pc:sldMkLst>
          <pc:docMk/>
          <pc:sldMk cId="2276993936" sldId="258"/>
        </pc:sldMkLst>
      </pc:sldChg>
      <pc:sldChg chg="del">
        <pc:chgData name="Paul Bosomworth" userId="fc133c50d2978baf" providerId="LiveId" clId="{9D455B75-9563-4409-8C3A-C42D99211E5B}" dt="2023-03-24T14:18:17.152" v="1" actId="47"/>
        <pc:sldMkLst>
          <pc:docMk/>
          <pc:sldMk cId="1783944151" sldId="259"/>
        </pc:sldMkLst>
      </pc:sldChg>
      <pc:sldChg chg="del">
        <pc:chgData name="Paul Bosomworth" userId="fc133c50d2978baf" providerId="LiveId" clId="{9D455B75-9563-4409-8C3A-C42D99211E5B}" dt="2023-03-24T14:18:20.613" v="2" actId="47"/>
        <pc:sldMkLst>
          <pc:docMk/>
          <pc:sldMk cId="2321161266" sldId="2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45" b="1" i="0" u="none" strike="noStrike" baseline="0">
                <a:solidFill>
                  <a:srgbClr val="000000"/>
                </a:solidFill>
                <a:latin typeface="Arial"/>
                <a:ea typeface="Arial"/>
                <a:cs typeface="Arial"/>
              </a:defRPr>
            </a:pPr>
            <a:r>
              <a:rPr lang="en-US" dirty="0"/>
              <a:t>Figure</a:t>
            </a:r>
            <a:r>
              <a:rPr lang="en-US" baseline="0" dirty="0"/>
              <a:t> 1: </a:t>
            </a:r>
            <a:r>
              <a:rPr lang="en-US" dirty="0"/>
              <a:t>Cold Crushing Strength</a:t>
            </a:r>
            <a:r>
              <a:rPr lang="en-US" baseline="0" dirty="0"/>
              <a:t> (ccs)</a:t>
            </a:r>
            <a:r>
              <a:rPr lang="en-US" dirty="0"/>
              <a:t> vs Sonic Velocity</a:t>
            </a:r>
          </a:p>
        </c:rich>
      </c:tx>
      <c:layout>
        <c:manualLayout>
          <c:xMode val="edge"/>
          <c:yMode val="edge"/>
          <c:x val="8.5254396466234587E-4"/>
          <c:y val="0.93992488976428556"/>
        </c:manualLayout>
      </c:layout>
      <c:overlay val="0"/>
      <c:spPr>
        <a:noFill/>
        <a:ln w="21913">
          <a:noFill/>
        </a:ln>
      </c:spPr>
    </c:title>
    <c:autoTitleDeleted val="0"/>
    <c:plotArea>
      <c:layout>
        <c:manualLayout>
          <c:layoutTarget val="inner"/>
          <c:xMode val="edge"/>
          <c:yMode val="edge"/>
          <c:x val="8.7534652479100583E-2"/>
          <c:y val="5.9193675497174067E-2"/>
          <c:w val="0.89363817097415532"/>
          <c:h val="0.7220279720279722"/>
        </c:manualLayout>
      </c:layout>
      <c:scatterChart>
        <c:scatterStyle val="lineMarker"/>
        <c:varyColors val="0"/>
        <c:ser>
          <c:idx val="0"/>
          <c:order val="0"/>
          <c:spPr>
            <a:ln w="24652">
              <a:noFill/>
            </a:ln>
          </c:spPr>
          <c:marker>
            <c:symbol val="diamond"/>
            <c:size val="4"/>
            <c:spPr>
              <a:solidFill>
                <a:srgbClr val="000080"/>
              </a:solidFill>
              <a:ln>
                <a:solidFill>
                  <a:srgbClr val="000080"/>
                </a:solidFill>
                <a:prstDash val="solid"/>
              </a:ln>
            </c:spPr>
          </c:marker>
          <c:xVal>
            <c:numRef>
              <c:f>Feuil1!$D$3:$D$49</c:f>
              <c:numCache>
                <c:formatCode>0.00</c:formatCode>
                <c:ptCount val="47"/>
                <c:pt idx="0">
                  <c:v>29</c:v>
                </c:pt>
                <c:pt idx="1">
                  <c:v>31</c:v>
                </c:pt>
                <c:pt idx="2">
                  <c:v>28.8</c:v>
                </c:pt>
                <c:pt idx="3">
                  <c:v>64.3</c:v>
                </c:pt>
                <c:pt idx="4">
                  <c:v>37.9</c:v>
                </c:pt>
                <c:pt idx="5">
                  <c:v>24.8</c:v>
                </c:pt>
                <c:pt idx="6">
                  <c:v>38.800000000000004</c:v>
                </c:pt>
                <c:pt idx="7">
                  <c:v>42.7</c:v>
                </c:pt>
                <c:pt idx="8">
                  <c:v>55.8</c:v>
                </c:pt>
                <c:pt idx="9">
                  <c:v>51.6</c:v>
                </c:pt>
                <c:pt idx="10">
                  <c:v>32.1</c:v>
                </c:pt>
                <c:pt idx="11">
                  <c:v>60.7</c:v>
                </c:pt>
                <c:pt idx="12">
                  <c:v>49</c:v>
                </c:pt>
                <c:pt idx="13">
                  <c:v>32.4</c:v>
                </c:pt>
                <c:pt idx="14">
                  <c:v>50.2</c:v>
                </c:pt>
                <c:pt idx="15">
                  <c:v>57.3</c:v>
                </c:pt>
                <c:pt idx="16">
                  <c:v>52.7</c:v>
                </c:pt>
                <c:pt idx="17">
                  <c:v>21.8</c:v>
                </c:pt>
                <c:pt idx="18">
                  <c:v>54.9</c:v>
                </c:pt>
                <c:pt idx="19">
                  <c:v>47.8</c:v>
                </c:pt>
                <c:pt idx="20">
                  <c:v>57.8</c:v>
                </c:pt>
                <c:pt idx="21">
                  <c:v>56.7</c:v>
                </c:pt>
                <c:pt idx="22">
                  <c:v>41.1</c:v>
                </c:pt>
                <c:pt idx="23">
                  <c:v>29.9</c:v>
                </c:pt>
                <c:pt idx="24">
                  <c:v>28.2</c:v>
                </c:pt>
                <c:pt idx="25">
                  <c:v>50.8</c:v>
                </c:pt>
                <c:pt idx="26">
                  <c:v>32.4</c:v>
                </c:pt>
                <c:pt idx="27">
                  <c:v>60.1</c:v>
                </c:pt>
                <c:pt idx="28">
                  <c:v>50.8</c:v>
                </c:pt>
                <c:pt idx="29">
                  <c:v>44.4</c:v>
                </c:pt>
                <c:pt idx="30">
                  <c:v>52.6</c:v>
                </c:pt>
                <c:pt idx="31">
                  <c:v>34.1</c:v>
                </c:pt>
                <c:pt idx="32">
                  <c:v>61.4</c:v>
                </c:pt>
                <c:pt idx="33">
                  <c:v>44.5</c:v>
                </c:pt>
                <c:pt idx="34">
                  <c:v>51.2</c:v>
                </c:pt>
                <c:pt idx="35">
                  <c:v>45.3</c:v>
                </c:pt>
                <c:pt idx="36">
                  <c:v>30.6</c:v>
                </c:pt>
                <c:pt idx="37">
                  <c:v>51.2</c:v>
                </c:pt>
                <c:pt idx="38">
                  <c:v>61.2</c:v>
                </c:pt>
                <c:pt idx="39">
                  <c:v>46.3</c:v>
                </c:pt>
                <c:pt idx="40">
                  <c:v>33.200000000000003</c:v>
                </c:pt>
                <c:pt idx="41">
                  <c:v>21.7</c:v>
                </c:pt>
                <c:pt idx="42">
                  <c:v>51.2</c:v>
                </c:pt>
                <c:pt idx="43">
                  <c:v>31.6</c:v>
                </c:pt>
                <c:pt idx="44">
                  <c:v>49.1</c:v>
                </c:pt>
                <c:pt idx="45">
                  <c:v>27.5</c:v>
                </c:pt>
                <c:pt idx="46">
                  <c:v>32.800000000000004</c:v>
                </c:pt>
              </c:numCache>
            </c:numRef>
          </c:xVal>
          <c:yVal>
            <c:numRef>
              <c:f>Feuil1!$E$3:$E$49</c:f>
              <c:numCache>
                <c:formatCode>0.00</c:formatCode>
                <c:ptCount val="47"/>
                <c:pt idx="0">
                  <c:v>1472</c:v>
                </c:pt>
                <c:pt idx="1">
                  <c:v>1565</c:v>
                </c:pt>
                <c:pt idx="2">
                  <c:v>1569</c:v>
                </c:pt>
                <c:pt idx="3">
                  <c:v>2011</c:v>
                </c:pt>
                <c:pt idx="4">
                  <c:v>1755</c:v>
                </c:pt>
                <c:pt idx="5">
                  <c:v>1533</c:v>
                </c:pt>
                <c:pt idx="6">
                  <c:v>1914</c:v>
                </c:pt>
                <c:pt idx="7">
                  <c:v>1870</c:v>
                </c:pt>
                <c:pt idx="8">
                  <c:v>1915</c:v>
                </c:pt>
                <c:pt idx="9">
                  <c:v>1951</c:v>
                </c:pt>
                <c:pt idx="10">
                  <c:v>1994</c:v>
                </c:pt>
                <c:pt idx="11">
                  <c:v>1915</c:v>
                </c:pt>
                <c:pt idx="12">
                  <c:v>1910</c:v>
                </c:pt>
                <c:pt idx="13">
                  <c:v>1818</c:v>
                </c:pt>
                <c:pt idx="14">
                  <c:v>1956</c:v>
                </c:pt>
                <c:pt idx="15">
                  <c:v>1960</c:v>
                </c:pt>
                <c:pt idx="16">
                  <c:v>2013</c:v>
                </c:pt>
                <c:pt idx="17">
                  <c:v>1735</c:v>
                </c:pt>
                <c:pt idx="18">
                  <c:v>2003</c:v>
                </c:pt>
                <c:pt idx="19">
                  <c:v>1942</c:v>
                </c:pt>
                <c:pt idx="20">
                  <c:v>1984</c:v>
                </c:pt>
                <c:pt idx="21">
                  <c:v>2055</c:v>
                </c:pt>
                <c:pt idx="22">
                  <c:v>1900</c:v>
                </c:pt>
                <c:pt idx="23">
                  <c:v>1726</c:v>
                </c:pt>
                <c:pt idx="24">
                  <c:v>1826</c:v>
                </c:pt>
                <c:pt idx="25">
                  <c:v>2122</c:v>
                </c:pt>
                <c:pt idx="26">
                  <c:v>1716</c:v>
                </c:pt>
                <c:pt idx="27">
                  <c:v>2013</c:v>
                </c:pt>
                <c:pt idx="28">
                  <c:v>1864</c:v>
                </c:pt>
                <c:pt idx="29">
                  <c:v>1958</c:v>
                </c:pt>
                <c:pt idx="30">
                  <c:v>2038</c:v>
                </c:pt>
                <c:pt idx="31">
                  <c:v>1936</c:v>
                </c:pt>
                <c:pt idx="32">
                  <c:v>2008</c:v>
                </c:pt>
                <c:pt idx="33">
                  <c:v>1949</c:v>
                </c:pt>
                <c:pt idx="34">
                  <c:v>2293</c:v>
                </c:pt>
                <c:pt idx="35">
                  <c:v>2025</c:v>
                </c:pt>
                <c:pt idx="36">
                  <c:v>1838</c:v>
                </c:pt>
                <c:pt idx="37">
                  <c:v>1909</c:v>
                </c:pt>
                <c:pt idx="38">
                  <c:v>2124</c:v>
                </c:pt>
                <c:pt idx="39">
                  <c:v>1866</c:v>
                </c:pt>
                <c:pt idx="40">
                  <c:v>1664</c:v>
                </c:pt>
                <c:pt idx="41">
                  <c:v>1843</c:v>
                </c:pt>
                <c:pt idx="42">
                  <c:v>1917</c:v>
                </c:pt>
                <c:pt idx="43">
                  <c:v>1710</c:v>
                </c:pt>
                <c:pt idx="44">
                  <c:v>2015</c:v>
                </c:pt>
                <c:pt idx="45">
                  <c:v>1655</c:v>
                </c:pt>
                <c:pt idx="46">
                  <c:v>1403</c:v>
                </c:pt>
              </c:numCache>
            </c:numRef>
          </c:yVal>
          <c:smooth val="0"/>
          <c:extLst>
            <c:ext xmlns:c16="http://schemas.microsoft.com/office/drawing/2014/chart" uri="{C3380CC4-5D6E-409C-BE32-E72D297353CC}">
              <c16:uniqueId val="{00000000-EB73-4988-87E7-95EBE6E7045D}"/>
            </c:ext>
          </c:extLst>
        </c:ser>
        <c:dLbls>
          <c:showLegendKey val="0"/>
          <c:showVal val="0"/>
          <c:showCatName val="0"/>
          <c:showSerName val="0"/>
          <c:showPercent val="0"/>
          <c:showBubbleSize val="0"/>
        </c:dLbls>
        <c:axId val="99613312"/>
        <c:axId val="100030720"/>
      </c:scatterChart>
      <c:valAx>
        <c:axId val="99613312"/>
        <c:scaling>
          <c:orientation val="minMax"/>
        </c:scaling>
        <c:delete val="0"/>
        <c:axPos val="b"/>
        <c:title>
          <c:tx>
            <c:rich>
              <a:bodyPr/>
              <a:lstStyle/>
              <a:p>
                <a:pPr>
                  <a:defRPr sz="1122" b="1" i="0" u="none" strike="noStrike" baseline="0">
                    <a:solidFill>
                      <a:srgbClr val="000000"/>
                    </a:solidFill>
                    <a:latin typeface="Arial"/>
                    <a:ea typeface="Arial"/>
                    <a:cs typeface="Arial"/>
                  </a:defRPr>
                </a:pPr>
                <a:r>
                  <a:rPr lang="en-US"/>
                  <a:t>CCS (MPa)</a:t>
                </a:r>
              </a:p>
            </c:rich>
          </c:tx>
          <c:layout>
            <c:manualLayout>
              <c:xMode val="edge"/>
              <c:yMode val="edge"/>
              <c:x val="0.47816246866354761"/>
              <c:y val="0.85959279022913004"/>
            </c:manualLayout>
          </c:layout>
          <c:overlay val="0"/>
          <c:spPr>
            <a:noFill/>
            <a:ln w="21913">
              <a:noFill/>
            </a:ln>
          </c:spPr>
        </c:title>
        <c:numFmt formatCode="0" sourceLinked="0"/>
        <c:majorTickMark val="out"/>
        <c:minorTickMark val="none"/>
        <c:tickLblPos val="nextTo"/>
        <c:spPr>
          <a:ln w="2739">
            <a:solidFill>
              <a:srgbClr val="000000"/>
            </a:solidFill>
            <a:prstDash val="solid"/>
          </a:ln>
        </c:spPr>
        <c:txPr>
          <a:bodyPr rot="0" vert="horz"/>
          <a:lstStyle/>
          <a:p>
            <a:pPr>
              <a:defRPr sz="971" b="0" i="0" u="none" strike="noStrike" baseline="0">
                <a:solidFill>
                  <a:srgbClr val="000000"/>
                </a:solidFill>
                <a:latin typeface="Arial"/>
                <a:ea typeface="Arial"/>
                <a:cs typeface="Arial"/>
              </a:defRPr>
            </a:pPr>
            <a:endParaRPr lang="en-US"/>
          </a:p>
        </c:txPr>
        <c:crossAx val="100030720"/>
        <c:crosses val="autoZero"/>
        <c:crossBetween val="midCat"/>
      </c:valAx>
      <c:valAx>
        <c:axId val="100030720"/>
        <c:scaling>
          <c:orientation val="minMax"/>
          <c:max val="2400"/>
          <c:min val="1200"/>
        </c:scaling>
        <c:delete val="0"/>
        <c:axPos val="l"/>
        <c:title>
          <c:tx>
            <c:rich>
              <a:bodyPr/>
              <a:lstStyle/>
              <a:p>
                <a:pPr>
                  <a:defRPr sz="1122" b="1" i="0" u="none" strike="noStrike" baseline="0">
                    <a:solidFill>
                      <a:srgbClr val="000000"/>
                    </a:solidFill>
                    <a:latin typeface="Arial"/>
                    <a:ea typeface="Arial"/>
                    <a:cs typeface="Arial"/>
                  </a:defRPr>
                </a:pPr>
                <a:r>
                  <a:rPr lang="en-US"/>
                  <a:t>Sonic Velocity (m/s)</a:t>
                </a:r>
              </a:p>
            </c:rich>
          </c:tx>
          <c:layout>
            <c:manualLayout>
              <c:xMode val="edge"/>
              <c:yMode val="edge"/>
              <c:x val="0"/>
              <c:y val="0.25767929440123205"/>
            </c:manualLayout>
          </c:layout>
          <c:overlay val="0"/>
          <c:spPr>
            <a:noFill/>
            <a:ln w="21913">
              <a:noFill/>
            </a:ln>
          </c:spPr>
        </c:title>
        <c:numFmt formatCode="0" sourceLinked="0"/>
        <c:majorTickMark val="out"/>
        <c:minorTickMark val="none"/>
        <c:tickLblPos val="nextTo"/>
        <c:spPr>
          <a:ln w="2739">
            <a:solidFill>
              <a:srgbClr val="000000"/>
            </a:solidFill>
            <a:prstDash val="solid"/>
          </a:ln>
        </c:spPr>
        <c:txPr>
          <a:bodyPr rot="0" vert="horz"/>
          <a:lstStyle/>
          <a:p>
            <a:pPr>
              <a:defRPr sz="971" b="0" i="0" u="none" strike="noStrike" baseline="0">
                <a:solidFill>
                  <a:srgbClr val="000000"/>
                </a:solidFill>
                <a:latin typeface="Arial"/>
                <a:ea typeface="Arial"/>
                <a:cs typeface="Arial"/>
              </a:defRPr>
            </a:pPr>
            <a:endParaRPr lang="en-US"/>
          </a:p>
        </c:txPr>
        <c:crossAx val="99613312"/>
        <c:crosses val="autoZero"/>
        <c:crossBetween val="midCat"/>
        <c:majorUnit val="200"/>
      </c:valAx>
      <c:spPr>
        <a:noFill/>
        <a:ln>
          <a:solidFill>
            <a:srgbClr val="00CC99"/>
          </a:solidFill>
        </a:ln>
      </c:spPr>
    </c:plotArea>
    <c:plotVisOnly val="1"/>
    <c:dispBlanksAs val="gap"/>
    <c:showDLblsOverMax val="0"/>
  </c:chart>
  <c:spPr>
    <a:noFill/>
    <a:ln>
      <a:noFill/>
    </a:ln>
  </c:spPr>
  <c:txPr>
    <a:bodyPr/>
    <a:lstStyle/>
    <a:p>
      <a:pPr>
        <a:defRPr sz="798"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1C6D1-83BF-4C12-B2F3-CE45A2A9BA9F}" type="doc">
      <dgm:prSet loTypeId="urn:microsoft.com/office/officeart/2018/layout/CircleProcess" loCatId="simpleprocesssa" qsTypeId="urn:microsoft.com/office/officeart/2005/8/quickstyle/simple1" qsCatId="simple" csTypeId="urn:microsoft.com/office/officeart/2005/8/colors/colorful1" csCatId="colorful" phldr="1"/>
      <dgm:spPr/>
      <dgm:t>
        <a:bodyPr/>
        <a:lstStyle/>
        <a:p>
          <a:endParaRPr lang="en-US"/>
        </a:p>
      </dgm:t>
    </dgm:pt>
    <dgm:pt modelId="{24222D6D-6078-498C-A072-DB7155701CA8}">
      <dgm:prSet/>
      <dgm:spPr/>
      <dgm:t>
        <a:bodyPr/>
        <a:lstStyle/>
        <a:p>
          <a:r>
            <a:rPr lang="en-US" dirty="0"/>
            <a:t>IET is ideally suited to measuring the sonic velocity and strength of refractories</a:t>
          </a:r>
        </a:p>
      </dgm:t>
    </dgm:pt>
    <dgm:pt modelId="{2B8F6A24-AD87-4A89-85CD-1DD9B5B13E00}" type="parTrans" cxnId="{FFE965D6-8C57-4E16-9475-8F14C0F29B84}">
      <dgm:prSet/>
      <dgm:spPr/>
      <dgm:t>
        <a:bodyPr/>
        <a:lstStyle/>
        <a:p>
          <a:endParaRPr lang="en-US"/>
        </a:p>
      </dgm:t>
    </dgm:pt>
    <dgm:pt modelId="{3F6E3B6A-FC37-42C0-A8C6-F56F98B9F2FD}" type="sibTrans" cxnId="{FFE965D6-8C57-4E16-9475-8F14C0F29B84}">
      <dgm:prSet/>
      <dgm:spPr/>
      <dgm:t>
        <a:bodyPr/>
        <a:lstStyle/>
        <a:p>
          <a:endParaRPr lang="en-US"/>
        </a:p>
      </dgm:t>
    </dgm:pt>
    <dgm:pt modelId="{A2371B2B-8359-4325-B2D5-344B8E8BC028}">
      <dgm:prSet/>
      <dgm:spPr/>
      <dgm:t>
        <a:bodyPr/>
        <a:lstStyle/>
        <a:p>
          <a:r>
            <a:rPr lang="en-US"/>
            <a:t>IET can be used over a variety of testing environments (high/low temperatures, humidity…)</a:t>
          </a:r>
        </a:p>
      </dgm:t>
    </dgm:pt>
    <dgm:pt modelId="{9FA649B3-17A8-4DFF-9BFA-C8668BD06F0E}" type="parTrans" cxnId="{B1FBADB5-1A96-452F-984A-7C20E9B02825}">
      <dgm:prSet/>
      <dgm:spPr/>
      <dgm:t>
        <a:bodyPr/>
        <a:lstStyle/>
        <a:p>
          <a:endParaRPr lang="en-US"/>
        </a:p>
      </dgm:t>
    </dgm:pt>
    <dgm:pt modelId="{2C6A599B-1EDD-4359-BF5D-F2E272129A38}" type="sibTrans" cxnId="{B1FBADB5-1A96-452F-984A-7C20E9B02825}">
      <dgm:prSet/>
      <dgm:spPr/>
      <dgm:t>
        <a:bodyPr/>
        <a:lstStyle/>
        <a:p>
          <a:endParaRPr lang="en-US"/>
        </a:p>
      </dgm:t>
    </dgm:pt>
    <dgm:pt modelId="{D89F1048-6853-4728-AE58-AB5B3423F34D}">
      <dgm:prSet/>
      <dgm:spPr/>
      <dgm:t>
        <a:bodyPr/>
        <a:lstStyle/>
        <a:p>
          <a:r>
            <a:rPr lang="en-US"/>
            <a:t>IET is fast, efficient and relatively low cost compared to destructive mechanical testing</a:t>
          </a:r>
        </a:p>
      </dgm:t>
    </dgm:pt>
    <dgm:pt modelId="{82B597ED-1510-41E8-9994-FC845E2CEE7A}" type="parTrans" cxnId="{7C7A6207-59C0-4583-ACF8-4B12801DC210}">
      <dgm:prSet/>
      <dgm:spPr/>
      <dgm:t>
        <a:bodyPr/>
        <a:lstStyle/>
        <a:p>
          <a:endParaRPr lang="en-US"/>
        </a:p>
      </dgm:t>
    </dgm:pt>
    <dgm:pt modelId="{18348B2D-E916-46D1-827C-DD1D27C48D9F}" type="sibTrans" cxnId="{7C7A6207-59C0-4583-ACF8-4B12801DC210}">
      <dgm:prSet/>
      <dgm:spPr/>
      <dgm:t>
        <a:bodyPr/>
        <a:lstStyle/>
        <a:p>
          <a:endParaRPr lang="en-US"/>
        </a:p>
      </dgm:t>
    </dgm:pt>
    <dgm:pt modelId="{FD5C43DD-09D1-4A68-BC11-510013E51DF4}">
      <dgm:prSet/>
      <dgm:spPr/>
      <dgm:t>
        <a:bodyPr/>
        <a:lstStyle/>
        <a:p>
          <a:r>
            <a:rPr lang="en-US"/>
            <a:t>IET is suited to R&amp;D, QC/QA, cost reduction…</a:t>
          </a:r>
        </a:p>
      </dgm:t>
    </dgm:pt>
    <dgm:pt modelId="{3EF657E3-5DB0-4F01-AE4C-09720B8E6D05}" type="parTrans" cxnId="{5089B851-D01E-4D82-924A-EAD296313A14}">
      <dgm:prSet/>
      <dgm:spPr/>
      <dgm:t>
        <a:bodyPr/>
        <a:lstStyle/>
        <a:p>
          <a:endParaRPr lang="en-US"/>
        </a:p>
      </dgm:t>
    </dgm:pt>
    <dgm:pt modelId="{816D31EE-CB42-4036-BC71-FE9401DF3CF4}" type="sibTrans" cxnId="{5089B851-D01E-4D82-924A-EAD296313A14}">
      <dgm:prSet/>
      <dgm:spPr/>
      <dgm:t>
        <a:bodyPr/>
        <a:lstStyle/>
        <a:p>
          <a:endParaRPr lang="en-US"/>
        </a:p>
      </dgm:t>
    </dgm:pt>
    <dgm:pt modelId="{F0247770-B781-41C9-B302-D79CFE101380}" type="pres">
      <dgm:prSet presAssocID="{D651C6D1-83BF-4C12-B2F3-CE45A2A9BA9F}" presName="Name0" presStyleCnt="0">
        <dgm:presLayoutVars>
          <dgm:chMax val="11"/>
          <dgm:chPref val="11"/>
          <dgm:dir/>
          <dgm:resizeHandles/>
        </dgm:presLayoutVars>
      </dgm:prSet>
      <dgm:spPr/>
    </dgm:pt>
    <dgm:pt modelId="{DC17A5A6-C22A-47DE-81C6-47219C626F63}" type="pres">
      <dgm:prSet presAssocID="{FD5C43DD-09D1-4A68-BC11-510013E51DF4}" presName="Accent4" presStyleCnt="0"/>
      <dgm:spPr/>
    </dgm:pt>
    <dgm:pt modelId="{46D36E7D-E418-41E6-A20A-169FA97E7C63}" type="pres">
      <dgm:prSet presAssocID="{FD5C43DD-09D1-4A68-BC11-510013E51DF4}" presName="Accent" presStyleLbl="node1" presStyleIdx="0" presStyleCnt="8"/>
      <dgm:spPr/>
    </dgm:pt>
    <dgm:pt modelId="{67FD8679-1FCD-4A33-BF70-E2BDDB4EE9A2}" type="pres">
      <dgm:prSet presAssocID="{FD5C43DD-09D1-4A68-BC11-510013E51DF4}" presName="ParentBackground4" presStyleCnt="0"/>
      <dgm:spPr/>
    </dgm:pt>
    <dgm:pt modelId="{4F270F63-42DE-49EF-A8F4-E28200E87B0D}" type="pres">
      <dgm:prSet presAssocID="{FD5C43DD-09D1-4A68-BC11-510013E51DF4}" presName="ParentBackground" presStyleLbl="node1" presStyleIdx="1" presStyleCnt="8"/>
      <dgm:spPr/>
    </dgm:pt>
    <dgm:pt modelId="{9333BC36-25B4-46CC-B78B-9A85C2AEFDEF}" type="pres">
      <dgm:prSet presAssocID="{FD5C43DD-09D1-4A68-BC11-510013E51DF4}" presName="Parent4" presStyleLbl="fgAcc0" presStyleIdx="0" presStyleCnt="0">
        <dgm:presLayoutVars>
          <dgm:chMax val="1"/>
          <dgm:chPref val="1"/>
          <dgm:bulletEnabled val="1"/>
        </dgm:presLayoutVars>
      </dgm:prSet>
      <dgm:spPr/>
    </dgm:pt>
    <dgm:pt modelId="{585714A9-D6B1-4D4B-8849-AD54149FB9E0}" type="pres">
      <dgm:prSet presAssocID="{D89F1048-6853-4728-AE58-AB5B3423F34D}" presName="Accent3" presStyleCnt="0"/>
      <dgm:spPr/>
    </dgm:pt>
    <dgm:pt modelId="{DE150A9F-DED7-4EFB-9DE3-1F3E2E767D4E}" type="pres">
      <dgm:prSet presAssocID="{D89F1048-6853-4728-AE58-AB5B3423F34D}" presName="Accent" presStyleLbl="node1" presStyleIdx="2" presStyleCnt="8"/>
      <dgm:spPr/>
    </dgm:pt>
    <dgm:pt modelId="{19E316B9-C147-476C-919B-0E5DC9B5EA6F}" type="pres">
      <dgm:prSet presAssocID="{D89F1048-6853-4728-AE58-AB5B3423F34D}" presName="ParentBackground3" presStyleCnt="0"/>
      <dgm:spPr/>
    </dgm:pt>
    <dgm:pt modelId="{83E769E3-0FAC-4704-9434-83944D29EA4D}" type="pres">
      <dgm:prSet presAssocID="{D89F1048-6853-4728-AE58-AB5B3423F34D}" presName="ParentBackground" presStyleLbl="node1" presStyleIdx="3" presStyleCnt="8"/>
      <dgm:spPr/>
    </dgm:pt>
    <dgm:pt modelId="{BDF5294F-1B6D-4A72-BB07-A5F3E2A26E78}" type="pres">
      <dgm:prSet presAssocID="{D89F1048-6853-4728-AE58-AB5B3423F34D}" presName="Parent3" presStyleLbl="fgAcc0" presStyleIdx="0" presStyleCnt="0">
        <dgm:presLayoutVars>
          <dgm:chMax val="1"/>
          <dgm:chPref val="1"/>
          <dgm:bulletEnabled val="1"/>
        </dgm:presLayoutVars>
      </dgm:prSet>
      <dgm:spPr/>
    </dgm:pt>
    <dgm:pt modelId="{39D916E6-2633-41D4-A243-4FEC106A4DCC}" type="pres">
      <dgm:prSet presAssocID="{A2371B2B-8359-4325-B2D5-344B8E8BC028}" presName="Accent2" presStyleCnt="0"/>
      <dgm:spPr/>
    </dgm:pt>
    <dgm:pt modelId="{49045F8C-D06E-4EC7-B208-04E76CE7E62F}" type="pres">
      <dgm:prSet presAssocID="{A2371B2B-8359-4325-B2D5-344B8E8BC028}" presName="Accent" presStyleLbl="node1" presStyleIdx="4" presStyleCnt="8"/>
      <dgm:spPr/>
    </dgm:pt>
    <dgm:pt modelId="{7C91C2DF-49E7-41C7-9532-F523E6581FA4}" type="pres">
      <dgm:prSet presAssocID="{A2371B2B-8359-4325-B2D5-344B8E8BC028}" presName="ParentBackground2" presStyleCnt="0"/>
      <dgm:spPr/>
    </dgm:pt>
    <dgm:pt modelId="{76C0ED63-060D-4342-88D1-C7B223C7C25C}" type="pres">
      <dgm:prSet presAssocID="{A2371B2B-8359-4325-B2D5-344B8E8BC028}" presName="ParentBackground" presStyleLbl="node1" presStyleIdx="5" presStyleCnt="8"/>
      <dgm:spPr/>
    </dgm:pt>
    <dgm:pt modelId="{498326D8-7C2E-4094-ACB8-80EC856E8666}" type="pres">
      <dgm:prSet presAssocID="{A2371B2B-8359-4325-B2D5-344B8E8BC028}" presName="Parent2" presStyleLbl="fgAcc0" presStyleIdx="0" presStyleCnt="0">
        <dgm:presLayoutVars>
          <dgm:chMax val="1"/>
          <dgm:chPref val="1"/>
          <dgm:bulletEnabled val="1"/>
        </dgm:presLayoutVars>
      </dgm:prSet>
      <dgm:spPr/>
    </dgm:pt>
    <dgm:pt modelId="{41F96329-4A08-4E72-83C1-A852440E079A}" type="pres">
      <dgm:prSet presAssocID="{24222D6D-6078-498C-A072-DB7155701CA8}" presName="Accent1" presStyleCnt="0"/>
      <dgm:spPr/>
    </dgm:pt>
    <dgm:pt modelId="{76F7845C-E20C-4875-A3A8-BCE0E50DF7E6}" type="pres">
      <dgm:prSet presAssocID="{24222D6D-6078-498C-A072-DB7155701CA8}" presName="Accent" presStyleLbl="node1" presStyleIdx="6" presStyleCnt="8"/>
      <dgm:spPr/>
    </dgm:pt>
    <dgm:pt modelId="{85A08123-838C-48EA-B08E-3DF0E41C21C5}" type="pres">
      <dgm:prSet presAssocID="{24222D6D-6078-498C-A072-DB7155701CA8}" presName="ParentBackground1" presStyleCnt="0"/>
      <dgm:spPr/>
    </dgm:pt>
    <dgm:pt modelId="{8B114228-C94E-44D9-93B0-C7BE4AC9A589}" type="pres">
      <dgm:prSet presAssocID="{24222D6D-6078-498C-A072-DB7155701CA8}" presName="ParentBackground" presStyleLbl="node1" presStyleIdx="7" presStyleCnt="8"/>
      <dgm:spPr/>
    </dgm:pt>
    <dgm:pt modelId="{E7AB245F-DA26-4A7E-BAF0-BE8445331ED0}" type="pres">
      <dgm:prSet presAssocID="{24222D6D-6078-498C-A072-DB7155701CA8}" presName="Parent1" presStyleLbl="fgAcc0" presStyleIdx="0" presStyleCnt="0">
        <dgm:presLayoutVars>
          <dgm:chMax val="1"/>
          <dgm:chPref val="1"/>
          <dgm:bulletEnabled val="1"/>
        </dgm:presLayoutVars>
      </dgm:prSet>
      <dgm:spPr/>
    </dgm:pt>
  </dgm:ptLst>
  <dgm:cxnLst>
    <dgm:cxn modelId="{7C7A6207-59C0-4583-ACF8-4B12801DC210}" srcId="{D651C6D1-83BF-4C12-B2F3-CE45A2A9BA9F}" destId="{D89F1048-6853-4728-AE58-AB5B3423F34D}" srcOrd="2" destOrd="0" parTransId="{82B597ED-1510-41E8-9994-FC845E2CEE7A}" sibTransId="{18348B2D-E916-46D1-827C-DD1D27C48D9F}"/>
    <dgm:cxn modelId="{F12F8E2F-7E5D-4FAC-8858-3644FF3D8904}" type="presOf" srcId="{A2371B2B-8359-4325-B2D5-344B8E8BC028}" destId="{498326D8-7C2E-4094-ACB8-80EC856E8666}" srcOrd="1" destOrd="0" presId="urn:microsoft.com/office/officeart/2018/layout/CircleProcess"/>
    <dgm:cxn modelId="{E66CE364-BB9A-41A2-92B6-16970A81F30A}" type="presOf" srcId="{D89F1048-6853-4728-AE58-AB5B3423F34D}" destId="{83E769E3-0FAC-4704-9434-83944D29EA4D}" srcOrd="0" destOrd="0" presId="urn:microsoft.com/office/officeart/2018/layout/CircleProcess"/>
    <dgm:cxn modelId="{45EB5067-8EB7-4D4D-B95C-F0928DD59FB7}" type="presOf" srcId="{24222D6D-6078-498C-A072-DB7155701CA8}" destId="{E7AB245F-DA26-4A7E-BAF0-BE8445331ED0}" srcOrd="1" destOrd="0" presId="urn:microsoft.com/office/officeart/2018/layout/CircleProcess"/>
    <dgm:cxn modelId="{B2DC1A68-95A0-4696-9E88-F6CEB6B2CCEB}" type="presOf" srcId="{D89F1048-6853-4728-AE58-AB5B3423F34D}" destId="{BDF5294F-1B6D-4A72-BB07-A5F3E2A26E78}" srcOrd="1" destOrd="0" presId="urn:microsoft.com/office/officeart/2018/layout/CircleProcess"/>
    <dgm:cxn modelId="{5089B851-D01E-4D82-924A-EAD296313A14}" srcId="{D651C6D1-83BF-4C12-B2F3-CE45A2A9BA9F}" destId="{FD5C43DD-09D1-4A68-BC11-510013E51DF4}" srcOrd="3" destOrd="0" parTransId="{3EF657E3-5DB0-4F01-AE4C-09720B8E6D05}" sibTransId="{816D31EE-CB42-4036-BC71-FE9401DF3CF4}"/>
    <dgm:cxn modelId="{4FF41559-3870-4101-AD71-D6ADF1254610}" type="presOf" srcId="{A2371B2B-8359-4325-B2D5-344B8E8BC028}" destId="{76C0ED63-060D-4342-88D1-C7B223C7C25C}" srcOrd="0" destOrd="0" presId="urn:microsoft.com/office/officeart/2018/layout/CircleProcess"/>
    <dgm:cxn modelId="{407315A2-C29B-48E0-BCF3-93D5A3337365}" type="presOf" srcId="{FD5C43DD-09D1-4A68-BC11-510013E51DF4}" destId="{4F270F63-42DE-49EF-A8F4-E28200E87B0D}" srcOrd="0" destOrd="0" presId="urn:microsoft.com/office/officeart/2018/layout/CircleProcess"/>
    <dgm:cxn modelId="{B1FBADB5-1A96-452F-984A-7C20E9B02825}" srcId="{D651C6D1-83BF-4C12-B2F3-CE45A2A9BA9F}" destId="{A2371B2B-8359-4325-B2D5-344B8E8BC028}" srcOrd="1" destOrd="0" parTransId="{9FA649B3-17A8-4DFF-9BFA-C8668BD06F0E}" sibTransId="{2C6A599B-1EDD-4359-BF5D-F2E272129A38}"/>
    <dgm:cxn modelId="{CE81F2CD-3C79-47FE-B136-E1F8AB6F5E0B}" type="presOf" srcId="{FD5C43DD-09D1-4A68-BC11-510013E51DF4}" destId="{9333BC36-25B4-46CC-B78B-9A85C2AEFDEF}" srcOrd="1" destOrd="0" presId="urn:microsoft.com/office/officeart/2018/layout/CircleProcess"/>
    <dgm:cxn modelId="{DB2FCED0-5F1B-4ABD-8750-7B436D46694F}" type="presOf" srcId="{24222D6D-6078-498C-A072-DB7155701CA8}" destId="{8B114228-C94E-44D9-93B0-C7BE4AC9A589}" srcOrd="0" destOrd="0" presId="urn:microsoft.com/office/officeart/2018/layout/CircleProcess"/>
    <dgm:cxn modelId="{FFE965D6-8C57-4E16-9475-8F14C0F29B84}" srcId="{D651C6D1-83BF-4C12-B2F3-CE45A2A9BA9F}" destId="{24222D6D-6078-498C-A072-DB7155701CA8}" srcOrd="0" destOrd="0" parTransId="{2B8F6A24-AD87-4A89-85CD-1DD9B5B13E00}" sibTransId="{3F6E3B6A-FC37-42C0-A8C6-F56F98B9F2FD}"/>
    <dgm:cxn modelId="{324BA7F0-D1B6-4662-BC5A-E28DB7EC4817}" type="presOf" srcId="{D651C6D1-83BF-4C12-B2F3-CE45A2A9BA9F}" destId="{F0247770-B781-41C9-B302-D79CFE101380}" srcOrd="0" destOrd="0" presId="urn:microsoft.com/office/officeart/2018/layout/CircleProcess"/>
    <dgm:cxn modelId="{56315A3D-5C04-42F3-A91C-B56E7AAA319D}" type="presParOf" srcId="{F0247770-B781-41C9-B302-D79CFE101380}" destId="{DC17A5A6-C22A-47DE-81C6-47219C626F63}" srcOrd="0" destOrd="0" presId="urn:microsoft.com/office/officeart/2018/layout/CircleProcess"/>
    <dgm:cxn modelId="{286F3E69-7412-4B52-B173-D1298471BC8F}" type="presParOf" srcId="{DC17A5A6-C22A-47DE-81C6-47219C626F63}" destId="{46D36E7D-E418-41E6-A20A-169FA97E7C63}" srcOrd="0" destOrd="0" presId="urn:microsoft.com/office/officeart/2018/layout/CircleProcess"/>
    <dgm:cxn modelId="{A7D53626-A78B-48DB-B803-F436DAD1096E}" type="presParOf" srcId="{F0247770-B781-41C9-B302-D79CFE101380}" destId="{67FD8679-1FCD-4A33-BF70-E2BDDB4EE9A2}" srcOrd="1" destOrd="0" presId="urn:microsoft.com/office/officeart/2018/layout/CircleProcess"/>
    <dgm:cxn modelId="{18687909-3BFE-4551-846A-EAA2B6B7D7A6}" type="presParOf" srcId="{67FD8679-1FCD-4A33-BF70-E2BDDB4EE9A2}" destId="{4F270F63-42DE-49EF-A8F4-E28200E87B0D}" srcOrd="0" destOrd="0" presId="urn:microsoft.com/office/officeart/2018/layout/CircleProcess"/>
    <dgm:cxn modelId="{C003DD11-1981-4816-B81E-29741B3E7D63}" type="presParOf" srcId="{F0247770-B781-41C9-B302-D79CFE101380}" destId="{9333BC36-25B4-46CC-B78B-9A85C2AEFDEF}" srcOrd="2" destOrd="0" presId="urn:microsoft.com/office/officeart/2018/layout/CircleProcess"/>
    <dgm:cxn modelId="{7BEF5FB3-5E36-4205-BCD5-A07CF11F5967}" type="presParOf" srcId="{F0247770-B781-41C9-B302-D79CFE101380}" destId="{585714A9-D6B1-4D4B-8849-AD54149FB9E0}" srcOrd="3" destOrd="0" presId="urn:microsoft.com/office/officeart/2018/layout/CircleProcess"/>
    <dgm:cxn modelId="{91CD3F3F-9E96-475A-9079-2D47C71D3BC0}" type="presParOf" srcId="{585714A9-D6B1-4D4B-8849-AD54149FB9E0}" destId="{DE150A9F-DED7-4EFB-9DE3-1F3E2E767D4E}" srcOrd="0" destOrd="0" presId="urn:microsoft.com/office/officeart/2018/layout/CircleProcess"/>
    <dgm:cxn modelId="{C2852D03-B424-4B73-B75C-2F638541DCDE}" type="presParOf" srcId="{F0247770-B781-41C9-B302-D79CFE101380}" destId="{19E316B9-C147-476C-919B-0E5DC9B5EA6F}" srcOrd="4" destOrd="0" presId="urn:microsoft.com/office/officeart/2018/layout/CircleProcess"/>
    <dgm:cxn modelId="{C6DB7FD6-9A15-4F83-969D-9CCB062A8EC0}" type="presParOf" srcId="{19E316B9-C147-476C-919B-0E5DC9B5EA6F}" destId="{83E769E3-0FAC-4704-9434-83944D29EA4D}" srcOrd="0" destOrd="0" presId="urn:microsoft.com/office/officeart/2018/layout/CircleProcess"/>
    <dgm:cxn modelId="{9AFDD8A7-11F9-4351-AA26-6DBBA8182E3A}" type="presParOf" srcId="{F0247770-B781-41C9-B302-D79CFE101380}" destId="{BDF5294F-1B6D-4A72-BB07-A5F3E2A26E78}" srcOrd="5" destOrd="0" presId="urn:microsoft.com/office/officeart/2018/layout/CircleProcess"/>
    <dgm:cxn modelId="{EAF5E8E1-35BC-4227-B66B-496E49BCEC5C}" type="presParOf" srcId="{F0247770-B781-41C9-B302-D79CFE101380}" destId="{39D916E6-2633-41D4-A243-4FEC106A4DCC}" srcOrd="6" destOrd="0" presId="urn:microsoft.com/office/officeart/2018/layout/CircleProcess"/>
    <dgm:cxn modelId="{05BB8ED0-5552-46DA-94A5-E20026AF763A}" type="presParOf" srcId="{39D916E6-2633-41D4-A243-4FEC106A4DCC}" destId="{49045F8C-D06E-4EC7-B208-04E76CE7E62F}" srcOrd="0" destOrd="0" presId="urn:microsoft.com/office/officeart/2018/layout/CircleProcess"/>
    <dgm:cxn modelId="{FF9F95B5-B45C-42B3-98A3-30EF176CB6B8}" type="presParOf" srcId="{F0247770-B781-41C9-B302-D79CFE101380}" destId="{7C91C2DF-49E7-41C7-9532-F523E6581FA4}" srcOrd="7" destOrd="0" presId="urn:microsoft.com/office/officeart/2018/layout/CircleProcess"/>
    <dgm:cxn modelId="{4B0956F6-456B-4D6E-86E5-82AED49CCF0F}" type="presParOf" srcId="{7C91C2DF-49E7-41C7-9532-F523E6581FA4}" destId="{76C0ED63-060D-4342-88D1-C7B223C7C25C}" srcOrd="0" destOrd="0" presId="urn:microsoft.com/office/officeart/2018/layout/CircleProcess"/>
    <dgm:cxn modelId="{AE52B8DE-6B4B-40BC-98C7-CF32D00B1855}" type="presParOf" srcId="{F0247770-B781-41C9-B302-D79CFE101380}" destId="{498326D8-7C2E-4094-ACB8-80EC856E8666}" srcOrd="8" destOrd="0" presId="urn:microsoft.com/office/officeart/2018/layout/CircleProcess"/>
    <dgm:cxn modelId="{1CAF52A6-F78D-4433-8526-8E71B01124F7}" type="presParOf" srcId="{F0247770-B781-41C9-B302-D79CFE101380}" destId="{41F96329-4A08-4E72-83C1-A852440E079A}" srcOrd="9" destOrd="0" presId="urn:microsoft.com/office/officeart/2018/layout/CircleProcess"/>
    <dgm:cxn modelId="{C5A08FAA-BB89-4171-AA4D-F576B1329454}" type="presParOf" srcId="{41F96329-4A08-4E72-83C1-A852440E079A}" destId="{76F7845C-E20C-4875-A3A8-BCE0E50DF7E6}" srcOrd="0" destOrd="0" presId="urn:microsoft.com/office/officeart/2018/layout/CircleProcess"/>
    <dgm:cxn modelId="{4AD3E944-E97A-4CE5-BF79-47CBAB928D08}" type="presParOf" srcId="{F0247770-B781-41C9-B302-D79CFE101380}" destId="{85A08123-838C-48EA-B08E-3DF0E41C21C5}" srcOrd="10" destOrd="0" presId="urn:microsoft.com/office/officeart/2018/layout/CircleProcess"/>
    <dgm:cxn modelId="{551346E5-1706-4E13-A451-9D0BA34D8D1A}" type="presParOf" srcId="{85A08123-838C-48EA-B08E-3DF0E41C21C5}" destId="{8B114228-C94E-44D9-93B0-C7BE4AC9A589}" srcOrd="0" destOrd="0" presId="urn:microsoft.com/office/officeart/2018/layout/CircleProcess"/>
    <dgm:cxn modelId="{C4FB7725-BDE4-43A0-9A09-47907A23C2E9}" type="presParOf" srcId="{F0247770-B781-41C9-B302-D79CFE101380}" destId="{E7AB245F-DA26-4A7E-BAF0-BE8445331ED0}" srcOrd="11"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E7D-E418-41E6-A20A-169FA97E7C63}">
      <dsp:nvSpPr>
        <dsp:cNvPr id="0" name=""/>
        <dsp:cNvSpPr/>
      </dsp:nvSpPr>
      <dsp:spPr>
        <a:xfrm>
          <a:off x="7196217" y="799031"/>
          <a:ext cx="2116896" cy="21170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270F63-42DE-49EF-A8F4-E28200E87B0D}">
      <dsp:nvSpPr>
        <dsp:cNvPr id="0" name=""/>
        <dsp:cNvSpPr/>
      </dsp:nvSpPr>
      <dsp:spPr>
        <a:xfrm>
          <a:off x="7267023" y="869610"/>
          <a:ext cx="1976194" cy="197584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IET is suited to R&amp;D, QC/QA, cost reduction…</a:t>
          </a:r>
        </a:p>
      </dsp:txBody>
      <dsp:txXfrm>
        <a:off x="7549336" y="1151927"/>
        <a:ext cx="1411567" cy="1411213"/>
      </dsp:txXfrm>
    </dsp:sp>
    <dsp:sp modelId="{DE150A9F-DED7-4EFB-9DE3-1F3E2E767D4E}">
      <dsp:nvSpPr>
        <dsp:cNvPr id="0" name=""/>
        <dsp:cNvSpPr/>
      </dsp:nvSpPr>
      <dsp:spPr>
        <a:xfrm rot="2700000">
          <a:off x="4999420" y="798882"/>
          <a:ext cx="2116931" cy="2116931"/>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E769E3-0FAC-4704-9434-83944D29EA4D}">
      <dsp:nvSpPr>
        <dsp:cNvPr id="0" name=""/>
        <dsp:cNvSpPr/>
      </dsp:nvSpPr>
      <dsp:spPr>
        <a:xfrm>
          <a:off x="5079321" y="869610"/>
          <a:ext cx="1976194" cy="197584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IET is fast, efficient and relatively low cost compared to destructive mechanical testing</a:t>
          </a:r>
        </a:p>
      </dsp:txBody>
      <dsp:txXfrm>
        <a:off x="5361634" y="1151927"/>
        <a:ext cx="1411567" cy="1411213"/>
      </dsp:txXfrm>
    </dsp:sp>
    <dsp:sp modelId="{49045F8C-D06E-4EC7-B208-04E76CE7E62F}">
      <dsp:nvSpPr>
        <dsp:cNvPr id="0" name=""/>
        <dsp:cNvSpPr/>
      </dsp:nvSpPr>
      <dsp:spPr>
        <a:xfrm rot="2700000">
          <a:off x="2820796" y="798882"/>
          <a:ext cx="2116931" cy="2116931"/>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0ED63-060D-4342-88D1-C7B223C7C25C}">
      <dsp:nvSpPr>
        <dsp:cNvPr id="0" name=""/>
        <dsp:cNvSpPr/>
      </dsp:nvSpPr>
      <dsp:spPr>
        <a:xfrm>
          <a:off x="2891618" y="869610"/>
          <a:ext cx="1976194" cy="197584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IET can be used over a variety of testing environments (high/low temperatures, humidity…)</a:t>
          </a:r>
        </a:p>
      </dsp:txBody>
      <dsp:txXfrm>
        <a:off x="3173932" y="1151927"/>
        <a:ext cx="1411567" cy="1411213"/>
      </dsp:txXfrm>
    </dsp:sp>
    <dsp:sp modelId="{76F7845C-E20C-4875-A3A8-BCE0E50DF7E6}">
      <dsp:nvSpPr>
        <dsp:cNvPr id="0" name=""/>
        <dsp:cNvSpPr/>
      </dsp:nvSpPr>
      <dsp:spPr>
        <a:xfrm rot="2700000">
          <a:off x="633093" y="798882"/>
          <a:ext cx="2116931" cy="2116931"/>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14228-C94E-44D9-93B0-C7BE4AC9A589}">
      <dsp:nvSpPr>
        <dsp:cNvPr id="0" name=""/>
        <dsp:cNvSpPr/>
      </dsp:nvSpPr>
      <dsp:spPr>
        <a:xfrm>
          <a:off x="703916" y="869610"/>
          <a:ext cx="1976194" cy="197584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IET is ideally suited to measuring the sonic velocity and strength of refractories</a:t>
          </a:r>
        </a:p>
      </dsp:txBody>
      <dsp:txXfrm>
        <a:off x="986230" y="1151927"/>
        <a:ext cx="1411567" cy="1411213"/>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0.27554</cdr:x>
      <cdr:y>0.66897</cdr:y>
    </cdr:from>
    <cdr:to>
      <cdr:x>0.34545</cdr:x>
      <cdr:y>0.72563</cdr:y>
    </cdr:to>
    <cdr:sp macro="" textlink="">
      <cdr:nvSpPr>
        <cdr:cNvPr id="3" name="Straight Arrow Connector 2"/>
        <cdr:cNvSpPr/>
      </cdr:nvSpPr>
      <cdr:spPr>
        <a:xfrm xmlns:a="http://schemas.openxmlformats.org/drawingml/2006/main" flipV="1">
          <a:off x="2118860" y="2966757"/>
          <a:ext cx="537625" cy="25127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32EFD-C274-4868-91D6-0E2CBFC7C512}"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7BC77-E41F-47F2-9B98-82AB6BD5BD23}" type="slidenum">
              <a:rPr lang="en-US" smtClean="0"/>
              <a:t>‹#›</a:t>
            </a:fld>
            <a:endParaRPr lang="en-US"/>
          </a:p>
        </p:txBody>
      </p:sp>
    </p:spTree>
    <p:extLst>
      <p:ext uri="{BB962C8B-B14F-4D97-AF65-F5344CB8AC3E}">
        <p14:creationId xmlns:p14="http://schemas.microsoft.com/office/powerpoint/2010/main" val="314899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C851-BE47-4BF7-9D19-CA760CE2A3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49A409-2176-41AE-8A8E-AA564D161A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08011A-B4F4-46F8-8A02-2DAFBF803B70}"/>
              </a:ext>
            </a:extLst>
          </p:cNvPr>
          <p:cNvSpPr>
            <a:spLocks noGrp="1"/>
          </p:cNvSpPr>
          <p:nvPr>
            <p:ph type="dt" sz="half" idx="10"/>
          </p:nvPr>
        </p:nvSpPr>
        <p:spPr/>
        <p:txBody>
          <a:bodyPr/>
          <a:lstStyle/>
          <a:p>
            <a:fld id="{069F50FD-8374-4771-ABA0-F28EF70525CC}" type="datetimeFigureOut">
              <a:rPr lang="en-US" smtClean="0"/>
              <a:t>3/24/2023</a:t>
            </a:fld>
            <a:endParaRPr lang="en-US"/>
          </a:p>
        </p:txBody>
      </p:sp>
      <p:sp>
        <p:nvSpPr>
          <p:cNvPr id="5" name="Footer Placeholder 4">
            <a:extLst>
              <a:ext uri="{FF2B5EF4-FFF2-40B4-BE49-F238E27FC236}">
                <a16:creationId xmlns:a16="http://schemas.microsoft.com/office/drawing/2014/main" id="{AB60E128-FD06-497B-898C-C85EAE204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5B20C-DBE4-4782-9626-A85AA9993F52}"/>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104292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4F81-D78D-40C4-9FC0-9209AE9E88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138B2A-20FE-402E-B665-95D6481AB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7DEC2-4FD0-407A-8C45-2555BE13FBAA}"/>
              </a:ext>
            </a:extLst>
          </p:cNvPr>
          <p:cNvSpPr>
            <a:spLocks noGrp="1"/>
          </p:cNvSpPr>
          <p:nvPr>
            <p:ph type="dt" sz="half" idx="10"/>
          </p:nvPr>
        </p:nvSpPr>
        <p:spPr/>
        <p:txBody>
          <a:bodyPr/>
          <a:lstStyle/>
          <a:p>
            <a:fld id="{069F50FD-8374-4771-ABA0-F28EF70525CC}" type="datetimeFigureOut">
              <a:rPr lang="en-US" smtClean="0"/>
              <a:t>3/24/2023</a:t>
            </a:fld>
            <a:endParaRPr lang="en-US"/>
          </a:p>
        </p:txBody>
      </p:sp>
      <p:sp>
        <p:nvSpPr>
          <p:cNvPr id="5" name="Footer Placeholder 4">
            <a:extLst>
              <a:ext uri="{FF2B5EF4-FFF2-40B4-BE49-F238E27FC236}">
                <a16:creationId xmlns:a16="http://schemas.microsoft.com/office/drawing/2014/main" id="{9669B29C-9D9C-4917-8609-A1C3B1222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26D46-488B-4C75-AA8C-6040D15886FF}"/>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53485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6ABDC2-6F2B-4E80-A0B0-09122D4ACC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E720C6-E56F-4DAE-AD89-EAF2329758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4AA80-3FC1-450D-A0A1-214C79B96EDF}"/>
              </a:ext>
            </a:extLst>
          </p:cNvPr>
          <p:cNvSpPr>
            <a:spLocks noGrp="1"/>
          </p:cNvSpPr>
          <p:nvPr>
            <p:ph type="dt" sz="half" idx="10"/>
          </p:nvPr>
        </p:nvSpPr>
        <p:spPr/>
        <p:txBody>
          <a:bodyPr/>
          <a:lstStyle/>
          <a:p>
            <a:fld id="{069F50FD-8374-4771-ABA0-F28EF70525CC}" type="datetimeFigureOut">
              <a:rPr lang="en-US" smtClean="0"/>
              <a:t>3/24/2023</a:t>
            </a:fld>
            <a:endParaRPr lang="en-US"/>
          </a:p>
        </p:txBody>
      </p:sp>
      <p:sp>
        <p:nvSpPr>
          <p:cNvPr id="5" name="Footer Placeholder 4">
            <a:extLst>
              <a:ext uri="{FF2B5EF4-FFF2-40B4-BE49-F238E27FC236}">
                <a16:creationId xmlns:a16="http://schemas.microsoft.com/office/drawing/2014/main" id="{DDC0FB2A-01E1-4729-BFE3-FE6F93A1A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F43B7-56F4-4E4E-AFBC-0EE9120BBF23}"/>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87327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E319-FA78-4EEC-9007-F894CAD10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99804-DC93-4773-86B6-62BC345D3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E8CE7-D9D6-4545-BDD8-0B7DC2543364}"/>
              </a:ext>
            </a:extLst>
          </p:cNvPr>
          <p:cNvSpPr>
            <a:spLocks noGrp="1"/>
          </p:cNvSpPr>
          <p:nvPr>
            <p:ph type="dt" sz="half" idx="10"/>
          </p:nvPr>
        </p:nvSpPr>
        <p:spPr/>
        <p:txBody>
          <a:bodyPr/>
          <a:lstStyle/>
          <a:p>
            <a:fld id="{069F50FD-8374-4771-ABA0-F28EF70525CC}" type="datetimeFigureOut">
              <a:rPr lang="en-US" smtClean="0"/>
              <a:t>3/24/2023</a:t>
            </a:fld>
            <a:endParaRPr lang="en-US"/>
          </a:p>
        </p:txBody>
      </p:sp>
      <p:sp>
        <p:nvSpPr>
          <p:cNvPr id="5" name="Footer Placeholder 4">
            <a:extLst>
              <a:ext uri="{FF2B5EF4-FFF2-40B4-BE49-F238E27FC236}">
                <a16:creationId xmlns:a16="http://schemas.microsoft.com/office/drawing/2014/main" id="{9B34581B-90FE-408D-9187-F1F959857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50D05-91AE-423F-89B6-756A324FBDD2}"/>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51849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4A4B-3AAD-48CD-B437-BB299B4A72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A3F293-07F1-40F5-890E-E57D6D0A95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95644C-A01C-4AF7-94D1-8880497038B3}"/>
              </a:ext>
            </a:extLst>
          </p:cNvPr>
          <p:cNvSpPr>
            <a:spLocks noGrp="1"/>
          </p:cNvSpPr>
          <p:nvPr>
            <p:ph type="dt" sz="half" idx="10"/>
          </p:nvPr>
        </p:nvSpPr>
        <p:spPr/>
        <p:txBody>
          <a:bodyPr/>
          <a:lstStyle/>
          <a:p>
            <a:fld id="{069F50FD-8374-4771-ABA0-F28EF70525CC}" type="datetimeFigureOut">
              <a:rPr lang="en-US" smtClean="0"/>
              <a:t>3/24/2023</a:t>
            </a:fld>
            <a:endParaRPr lang="en-US"/>
          </a:p>
        </p:txBody>
      </p:sp>
      <p:sp>
        <p:nvSpPr>
          <p:cNvPr id="5" name="Footer Placeholder 4">
            <a:extLst>
              <a:ext uri="{FF2B5EF4-FFF2-40B4-BE49-F238E27FC236}">
                <a16:creationId xmlns:a16="http://schemas.microsoft.com/office/drawing/2014/main" id="{DDEE1581-BFF6-4002-9425-4AF167A4D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38B6D-633D-446B-B52F-CE21D4041B11}"/>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138423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D148-981C-4DAD-8020-3A81C7B042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75DFC0-7919-4250-A2F2-BDFEDBA82C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9D6BF-5ACF-4E69-926A-535E018A76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D102C7-DF7F-4B42-9EDC-25CA70D8C0BD}"/>
              </a:ext>
            </a:extLst>
          </p:cNvPr>
          <p:cNvSpPr>
            <a:spLocks noGrp="1"/>
          </p:cNvSpPr>
          <p:nvPr>
            <p:ph type="dt" sz="half" idx="10"/>
          </p:nvPr>
        </p:nvSpPr>
        <p:spPr/>
        <p:txBody>
          <a:bodyPr/>
          <a:lstStyle/>
          <a:p>
            <a:fld id="{069F50FD-8374-4771-ABA0-F28EF70525CC}" type="datetimeFigureOut">
              <a:rPr lang="en-US" smtClean="0"/>
              <a:t>3/24/2023</a:t>
            </a:fld>
            <a:endParaRPr lang="en-US"/>
          </a:p>
        </p:txBody>
      </p:sp>
      <p:sp>
        <p:nvSpPr>
          <p:cNvPr id="6" name="Footer Placeholder 5">
            <a:extLst>
              <a:ext uri="{FF2B5EF4-FFF2-40B4-BE49-F238E27FC236}">
                <a16:creationId xmlns:a16="http://schemas.microsoft.com/office/drawing/2014/main" id="{4109EE3F-B21B-439A-98AA-6F044612AD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768FC-18AA-4FA4-B29D-B6C41603E69B}"/>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39137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331A-BFF9-4C41-9E15-A567C96B7E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00A169-6E70-48B9-99D3-5AF430A81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2C536C-C7E9-4566-8DF1-B4FA7E4E94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4FA6A4-3A44-474E-89CF-234E56F3D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5EA7EE-5587-49A0-8F9B-7F2C8CB632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8F75D7-1328-48A0-A8B7-85CC585BE91D}"/>
              </a:ext>
            </a:extLst>
          </p:cNvPr>
          <p:cNvSpPr>
            <a:spLocks noGrp="1"/>
          </p:cNvSpPr>
          <p:nvPr>
            <p:ph type="dt" sz="half" idx="10"/>
          </p:nvPr>
        </p:nvSpPr>
        <p:spPr/>
        <p:txBody>
          <a:bodyPr/>
          <a:lstStyle/>
          <a:p>
            <a:fld id="{069F50FD-8374-4771-ABA0-F28EF70525CC}" type="datetimeFigureOut">
              <a:rPr lang="en-US" smtClean="0"/>
              <a:t>3/24/2023</a:t>
            </a:fld>
            <a:endParaRPr lang="en-US"/>
          </a:p>
        </p:txBody>
      </p:sp>
      <p:sp>
        <p:nvSpPr>
          <p:cNvPr id="8" name="Footer Placeholder 7">
            <a:extLst>
              <a:ext uri="{FF2B5EF4-FFF2-40B4-BE49-F238E27FC236}">
                <a16:creationId xmlns:a16="http://schemas.microsoft.com/office/drawing/2014/main" id="{B61FD6CF-1457-47AE-AC7F-0FD8899CBC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94FAC0-D056-4044-8144-C2ABBBAF8E1C}"/>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308770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52C24-AD41-4891-8232-15B66E339B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5A880D-1F0E-4039-9CD4-65459F7F64E2}"/>
              </a:ext>
            </a:extLst>
          </p:cNvPr>
          <p:cNvSpPr>
            <a:spLocks noGrp="1"/>
          </p:cNvSpPr>
          <p:nvPr>
            <p:ph type="dt" sz="half" idx="10"/>
          </p:nvPr>
        </p:nvSpPr>
        <p:spPr/>
        <p:txBody>
          <a:bodyPr/>
          <a:lstStyle/>
          <a:p>
            <a:fld id="{069F50FD-8374-4771-ABA0-F28EF70525CC}" type="datetimeFigureOut">
              <a:rPr lang="en-US" smtClean="0"/>
              <a:t>3/24/2023</a:t>
            </a:fld>
            <a:endParaRPr lang="en-US"/>
          </a:p>
        </p:txBody>
      </p:sp>
      <p:sp>
        <p:nvSpPr>
          <p:cNvPr id="4" name="Footer Placeholder 3">
            <a:extLst>
              <a:ext uri="{FF2B5EF4-FFF2-40B4-BE49-F238E27FC236}">
                <a16:creationId xmlns:a16="http://schemas.microsoft.com/office/drawing/2014/main" id="{06762928-B6BB-474D-871E-4F7F9A8D54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B3F360-FF93-42D7-A341-BAEEE4EB2FA7}"/>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92140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CA6F0-EAE7-4D53-8C52-D23B54739BA3}"/>
              </a:ext>
            </a:extLst>
          </p:cNvPr>
          <p:cNvSpPr>
            <a:spLocks noGrp="1"/>
          </p:cNvSpPr>
          <p:nvPr>
            <p:ph type="dt" sz="half" idx="10"/>
          </p:nvPr>
        </p:nvSpPr>
        <p:spPr/>
        <p:txBody>
          <a:bodyPr/>
          <a:lstStyle/>
          <a:p>
            <a:fld id="{069F50FD-8374-4771-ABA0-F28EF70525CC}" type="datetimeFigureOut">
              <a:rPr lang="en-US" smtClean="0"/>
              <a:t>3/24/2023</a:t>
            </a:fld>
            <a:endParaRPr lang="en-US"/>
          </a:p>
        </p:txBody>
      </p:sp>
      <p:sp>
        <p:nvSpPr>
          <p:cNvPr id="3" name="Footer Placeholder 2">
            <a:extLst>
              <a:ext uri="{FF2B5EF4-FFF2-40B4-BE49-F238E27FC236}">
                <a16:creationId xmlns:a16="http://schemas.microsoft.com/office/drawing/2014/main" id="{836DDA2C-CE32-4F6C-AF48-7D17C4B98C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8278AE-E8A8-4AA8-88A7-432A7C866D58}"/>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45958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0BDD-197D-4FDD-B1D2-81495EAB1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F3E1FB-759D-470A-84B3-644BC6D48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859FD2-6C11-4396-B55F-5977C18CD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04AA68-4443-4AD2-B8F4-727EF110A9BA}"/>
              </a:ext>
            </a:extLst>
          </p:cNvPr>
          <p:cNvSpPr>
            <a:spLocks noGrp="1"/>
          </p:cNvSpPr>
          <p:nvPr>
            <p:ph type="dt" sz="half" idx="10"/>
          </p:nvPr>
        </p:nvSpPr>
        <p:spPr/>
        <p:txBody>
          <a:bodyPr/>
          <a:lstStyle/>
          <a:p>
            <a:fld id="{069F50FD-8374-4771-ABA0-F28EF70525CC}" type="datetimeFigureOut">
              <a:rPr lang="en-US" smtClean="0"/>
              <a:t>3/24/2023</a:t>
            </a:fld>
            <a:endParaRPr lang="en-US"/>
          </a:p>
        </p:txBody>
      </p:sp>
      <p:sp>
        <p:nvSpPr>
          <p:cNvPr id="6" name="Footer Placeholder 5">
            <a:extLst>
              <a:ext uri="{FF2B5EF4-FFF2-40B4-BE49-F238E27FC236}">
                <a16:creationId xmlns:a16="http://schemas.microsoft.com/office/drawing/2014/main" id="{6FB71747-D0D0-4A05-8EC5-A127A2148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1D8E2-3148-4C2B-8F64-5FAE15D0011D}"/>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156087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AFC9-D092-4C01-A428-994189AB37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6D2F6E-4484-4BF7-B453-F46CCD6D13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BBC1AC-E030-4835-871E-07AC74B8E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ABE59-9F58-40E6-A58F-059C832C8C7F}"/>
              </a:ext>
            </a:extLst>
          </p:cNvPr>
          <p:cNvSpPr>
            <a:spLocks noGrp="1"/>
          </p:cNvSpPr>
          <p:nvPr>
            <p:ph type="dt" sz="half" idx="10"/>
          </p:nvPr>
        </p:nvSpPr>
        <p:spPr/>
        <p:txBody>
          <a:bodyPr/>
          <a:lstStyle/>
          <a:p>
            <a:fld id="{069F50FD-8374-4771-ABA0-F28EF70525CC}" type="datetimeFigureOut">
              <a:rPr lang="en-US" smtClean="0"/>
              <a:t>3/24/2023</a:t>
            </a:fld>
            <a:endParaRPr lang="en-US"/>
          </a:p>
        </p:txBody>
      </p:sp>
      <p:sp>
        <p:nvSpPr>
          <p:cNvPr id="6" name="Footer Placeholder 5">
            <a:extLst>
              <a:ext uri="{FF2B5EF4-FFF2-40B4-BE49-F238E27FC236}">
                <a16:creationId xmlns:a16="http://schemas.microsoft.com/office/drawing/2014/main" id="{BF6A3990-FD52-437D-B485-A80D47D06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984FA-EDB8-4496-9302-1FC0CEDE321B}"/>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21177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894C7A-57DE-4EE3-919B-C3BD3F9692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95811A-AF12-496A-A87E-7E9F06A57E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CAC8B-FD1B-4D42-BF14-D6798432B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F50FD-8374-4771-ABA0-F28EF70525CC}" type="datetimeFigureOut">
              <a:rPr lang="en-US" smtClean="0"/>
              <a:t>3/24/2023</a:t>
            </a:fld>
            <a:endParaRPr lang="en-US"/>
          </a:p>
        </p:txBody>
      </p:sp>
      <p:sp>
        <p:nvSpPr>
          <p:cNvPr id="5" name="Footer Placeholder 4">
            <a:extLst>
              <a:ext uri="{FF2B5EF4-FFF2-40B4-BE49-F238E27FC236}">
                <a16:creationId xmlns:a16="http://schemas.microsoft.com/office/drawing/2014/main" id="{5D6076BF-E8A5-4487-AEE9-66E8A6046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0192B0-42A0-41D8-B9B9-29C320F2B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6445F-47D9-4680-89C6-EC634B32BA9D}" type="slidenum">
              <a:rPr lang="en-US" smtClean="0"/>
              <a:t>‹#›</a:t>
            </a:fld>
            <a:endParaRPr lang="en-US"/>
          </a:p>
        </p:txBody>
      </p:sp>
    </p:spTree>
    <p:extLst>
      <p:ext uri="{BB962C8B-B14F-4D97-AF65-F5344CB8AC3E}">
        <p14:creationId xmlns:p14="http://schemas.microsoft.com/office/powerpoint/2010/main" val="3437936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ul@buzzmac.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linkedin.com/in/paul-bosomworth-78151514" TargetMode="Externa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16">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18">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D9EAC1-7158-46CD-99BD-AFD58D3EAA0D}"/>
              </a:ext>
            </a:extLst>
          </p:cNvPr>
          <p:cNvSpPr>
            <a:spLocks noGrp="1"/>
          </p:cNvSpPr>
          <p:nvPr>
            <p:ph type="ctrTitle"/>
          </p:nvPr>
        </p:nvSpPr>
        <p:spPr>
          <a:xfrm>
            <a:off x="767290" y="1289146"/>
            <a:ext cx="4153626" cy="4279709"/>
          </a:xfrm>
        </p:spPr>
        <p:txBody>
          <a:bodyPr vert="horz" lIns="91440" tIns="45720" rIns="91440" bIns="45720" rtlCol="0" anchor="ctr">
            <a:normAutofit/>
          </a:bodyPr>
          <a:lstStyle/>
          <a:p>
            <a:pPr algn="r"/>
            <a:r>
              <a:rPr lang="en-US" sz="5400" kern="1200" dirty="0">
                <a:solidFill>
                  <a:schemeClr val="bg1"/>
                </a:solidFill>
                <a:latin typeface="+mj-lt"/>
                <a:ea typeface="+mj-ea"/>
                <a:cs typeface="+mj-cs"/>
              </a:rPr>
              <a:t>Impulse Excitation</a:t>
            </a:r>
            <a:br>
              <a:rPr lang="en-US" sz="5400" kern="1200" dirty="0">
                <a:solidFill>
                  <a:schemeClr val="bg1"/>
                </a:solidFill>
                <a:latin typeface="+mj-lt"/>
                <a:ea typeface="+mj-ea"/>
                <a:cs typeface="+mj-cs"/>
              </a:rPr>
            </a:br>
            <a:r>
              <a:rPr lang="en-US" sz="5400" kern="1200" dirty="0">
                <a:solidFill>
                  <a:schemeClr val="bg1"/>
                </a:solidFill>
                <a:latin typeface="+mj-lt"/>
                <a:ea typeface="+mj-ea"/>
                <a:cs typeface="+mj-cs"/>
              </a:rPr>
              <a:t>Technique</a:t>
            </a:r>
          </a:p>
        </p:txBody>
      </p:sp>
      <p:grpSp>
        <p:nvGrpSpPr>
          <p:cNvPr id="57" name="Group 20">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22"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8"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Subtitle 2">
            <a:extLst>
              <a:ext uri="{FF2B5EF4-FFF2-40B4-BE49-F238E27FC236}">
                <a16:creationId xmlns:a16="http://schemas.microsoft.com/office/drawing/2014/main" id="{8022BBE8-7EC6-4A57-BC95-895A2907EF03}"/>
              </a:ext>
            </a:extLst>
          </p:cNvPr>
          <p:cNvSpPr>
            <a:spLocks noGrp="1"/>
          </p:cNvSpPr>
          <p:nvPr>
            <p:ph type="subTitle" idx="1"/>
          </p:nvPr>
        </p:nvSpPr>
        <p:spPr>
          <a:xfrm>
            <a:off x="6514140" y="1854601"/>
            <a:ext cx="4776711" cy="3148798"/>
          </a:xfrm>
        </p:spPr>
        <p:txBody>
          <a:bodyPr vert="horz" lIns="91440" tIns="45720" rIns="91440" bIns="45720" rtlCol="0" anchor="ctr">
            <a:normAutofit fontScale="92500"/>
          </a:bodyPr>
          <a:lstStyle/>
          <a:p>
            <a:pPr algn="l"/>
            <a:r>
              <a:rPr lang="en-US" sz="3600" dirty="0"/>
              <a:t>Cost Savings Example</a:t>
            </a:r>
          </a:p>
          <a:p>
            <a:pPr algn="l"/>
            <a:r>
              <a:rPr lang="en-US" sz="2200" dirty="0"/>
              <a:t>Replacing Cold Crushing Strength Testing of Magnesite Brick with Impulse Excitation</a:t>
            </a:r>
            <a:br>
              <a:rPr lang="en-US" dirty="0"/>
            </a:br>
            <a:br>
              <a:rPr lang="en-US" dirty="0"/>
            </a:br>
            <a:r>
              <a:rPr lang="en-US" dirty="0"/>
              <a:t>by</a:t>
            </a:r>
            <a:br>
              <a:rPr lang="en-US" dirty="0"/>
            </a:br>
            <a:br>
              <a:rPr lang="en-US" dirty="0"/>
            </a:br>
            <a:r>
              <a:rPr lang="en-US" dirty="0"/>
              <a:t>Paul Bosomworth</a:t>
            </a:r>
            <a:br>
              <a:rPr lang="en-US" dirty="0"/>
            </a:br>
            <a:r>
              <a:rPr lang="en-US" dirty="0"/>
              <a:t>President/CEO</a:t>
            </a:r>
            <a:br>
              <a:rPr lang="en-US" dirty="0"/>
            </a:br>
            <a:r>
              <a:rPr lang="en-US" dirty="0"/>
              <a:t>BuzzMac International, LLC</a:t>
            </a:r>
          </a:p>
        </p:txBody>
      </p:sp>
      <p:pic>
        <p:nvPicPr>
          <p:cNvPr id="7" name="Picture 6" descr="A picture containing text&#10;&#10;Description automatically generated">
            <a:extLst>
              <a:ext uri="{FF2B5EF4-FFF2-40B4-BE49-F238E27FC236}">
                <a16:creationId xmlns:a16="http://schemas.microsoft.com/office/drawing/2014/main" id="{46E16BDA-2387-4D91-BB5C-B97332B62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27" y="5454987"/>
            <a:ext cx="1152525" cy="1162050"/>
          </a:xfrm>
          <a:prstGeom prst="rect">
            <a:avLst/>
          </a:prstGeom>
        </p:spPr>
      </p:pic>
      <p:sp>
        <p:nvSpPr>
          <p:cNvPr id="4" name="TextBox 3">
            <a:extLst>
              <a:ext uri="{FF2B5EF4-FFF2-40B4-BE49-F238E27FC236}">
                <a16:creationId xmlns:a16="http://schemas.microsoft.com/office/drawing/2014/main" id="{78E886F2-F3E7-4C13-A4EC-A8E6F343E5B8}"/>
              </a:ext>
            </a:extLst>
          </p:cNvPr>
          <p:cNvSpPr txBox="1"/>
          <p:nvPr/>
        </p:nvSpPr>
        <p:spPr>
          <a:xfrm>
            <a:off x="5413341" y="5872150"/>
            <a:ext cx="4503906" cy="830997"/>
          </a:xfrm>
          <a:prstGeom prst="rect">
            <a:avLst/>
          </a:prstGeom>
          <a:noFill/>
        </p:spPr>
        <p:txBody>
          <a:bodyPr wrap="square" rtlCol="0">
            <a:spAutoFit/>
          </a:bodyPr>
          <a:lstStyle/>
          <a:p>
            <a:r>
              <a:rPr lang="en-US" sz="1600" dirty="0"/>
              <a:t>Contact Info</a:t>
            </a:r>
          </a:p>
          <a:p>
            <a:r>
              <a:rPr lang="en-US" sz="1600" dirty="0"/>
              <a:t>Email: </a:t>
            </a:r>
            <a:r>
              <a:rPr lang="en-US" sz="1600" dirty="0">
                <a:hlinkClick r:id="rId3"/>
              </a:rPr>
              <a:t>paul@buzzmac.com</a:t>
            </a:r>
            <a:endParaRPr lang="en-US" sz="1600" dirty="0"/>
          </a:p>
          <a:p>
            <a:r>
              <a:rPr lang="en-US" sz="1600" dirty="0"/>
              <a:t>Ph: +1 (</a:t>
            </a:r>
            <a:r>
              <a:rPr lang="en-US" sz="1600"/>
              <a:t>603) 835-3180</a:t>
            </a:r>
            <a:endParaRPr lang="en-US" sz="1600" dirty="0"/>
          </a:p>
        </p:txBody>
      </p:sp>
    </p:spTree>
    <p:extLst>
      <p:ext uri="{BB962C8B-B14F-4D97-AF65-F5344CB8AC3E}">
        <p14:creationId xmlns:p14="http://schemas.microsoft.com/office/powerpoint/2010/main" val="175689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6FBBE85-DB58-6631-F490-C0E074FCC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56" y="2451096"/>
            <a:ext cx="3409252" cy="1955808"/>
          </a:xfrm>
          <a:prstGeom prst="rect">
            <a:avLst/>
          </a:prstGeom>
        </p:spPr>
      </p:pic>
      <p:pic>
        <p:nvPicPr>
          <p:cNvPr id="12" name="Picture 11" descr="A picture containing text, computer, computer, indoor&#10;&#10;Description automatically generated">
            <a:extLst>
              <a:ext uri="{FF2B5EF4-FFF2-40B4-BE49-F238E27FC236}">
                <a16:creationId xmlns:a16="http://schemas.microsoft.com/office/drawing/2014/main" id="{7CC0080F-F332-43E6-92B3-5095A983A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098" y="2257026"/>
            <a:ext cx="5654048" cy="4240536"/>
          </a:xfrm>
          <a:prstGeom prst="rect">
            <a:avLst/>
          </a:prstGeom>
        </p:spPr>
      </p:pic>
      <p:sp>
        <p:nvSpPr>
          <p:cNvPr id="17" name="TextBox 16">
            <a:extLst>
              <a:ext uri="{FF2B5EF4-FFF2-40B4-BE49-F238E27FC236}">
                <a16:creationId xmlns:a16="http://schemas.microsoft.com/office/drawing/2014/main" id="{115627B0-45A1-48FE-B508-1F704038E42C}"/>
              </a:ext>
            </a:extLst>
          </p:cNvPr>
          <p:cNvSpPr txBox="1"/>
          <p:nvPr/>
        </p:nvSpPr>
        <p:spPr>
          <a:xfrm>
            <a:off x="1330066" y="1296619"/>
            <a:ext cx="1052102" cy="830997"/>
          </a:xfrm>
          <a:prstGeom prst="rect">
            <a:avLst/>
          </a:prstGeom>
          <a:noFill/>
        </p:spPr>
        <p:txBody>
          <a:bodyPr wrap="square" rtlCol="0">
            <a:spAutoFit/>
          </a:bodyPr>
          <a:lstStyle/>
          <a:p>
            <a:pPr algn="ctr"/>
            <a:r>
              <a:rPr lang="en-US" sz="2400" dirty="0"/>
              <a:t>TAP</a:t>
            </a:r>
            <a:br>
              <a:rPr lang="en-US" sz="2400" dirty="0"/>
            </a:br>
            <a:r>
              <a:rPr lang="en-US" sz="2400" dirty="0"/>
              <a:t>BRICK</a:t>
            </a:r>
          </a:p>
        </p:txBody>
      </p:sp>
      <p:sp>
        <p:nvSpPr>
          <p:cNvPr id="18" name="TextBox 17">
            <a:extLst>
              <a:ext uri="{FF2B5EF4-FFF2-40B4-BE49-F238E27FC236}">
                <a16:creationId xmlns:a16="http://schemas.microsoft.com/office/drawing/2014/main" id="{8A4F403E-13C2-48F0-B31C-D75A4CD72C52}"/>
              </a:ext>
            </a:extLst>
          </p:cNvPr>
          <p:cNvSpPr txBox="1"/>
          <p:nvPr/>
        </p:nvSpPr>
        <p:spPr>
          <a:xfrm>
            <a:off x="4341171" y="1296619"/>
            <a:ext cx="1745750" cy="830997"/>
          </a:xfrm>
          <a:prstGeom prst="rect">
            <a:avLst/>
          </a:prstGeom>
          <a:noFill/>
        </p:spPr>
        <p:txBody>
          <a:bodyPr wrap="square" rtlCol="0">
            <a:spAutoFit/>
          </a:bodyPr>
          <a:lstStyle/>
          <a:p>
            <a:pPr algn="ctr"/>
            <a:r>
              <a:rPr lang="en-US" sz="2400" dirty="0"/>
              <a:t>MEASURE</a:t>
            </a:r>
          </a:p>
          <a:p>
            <a:r>
              <a:rPr lang="en-US" sz="2400" dirty="0"/>
              <a:t>VIBRATIONS</a:t>
            </a:r>
          </a:p>
        </p:txBody>
      </p:sp>
      <p:sp>
        <p:nvSpPr>
          <p:cNvPr id="21" name="TextBox 20">
            <a:extLst>
              <a:ext uri="{FF2B5EF4-FFF2-40B4-BE49-F238E27FC236}">
                <a16:creationId xmlns:a16="http://schemas.microsoft.com/office/drawing/2014/main" id="{72E6A97E-0D0F-474D-BB9D-432A328F9C07}"/>
              </a:ext>
            </a:extLst>
          </p:cNvPr>
          <p:cNvSpPr txBox="1"/>
          <p:nvPr/>
        </p:nvSpPr>
        <p:spPr>
          <a:xfrm>
            <a:off x="6872098" y="1296619"/>
            <a:ext cx="5129404" cy="830997"/>
          </a:xfrm>
          <a:prstGeom prst="rect">
            <a:avLst/>
          </a:prstGeom>
          <a:noFill/>
        </p:spPr>
        <p:txBody>
          <a:bodyPr wrap="square" rtlCol="0">
            <a:spAutoFit/>
          </a:bodyPr>
          <a:lstStyle/>
          <a:p>
            <a:pPr algn="ctr"/>
            <a:r>
              <a:rPr lang="en-US" sz="2400" dirty="0"/>
              <a:t>RECORD &amp; ANALYSE</a:t>
            </a:r>
          </a:p>
          <a:p>
            <a:pPr algn="ctr"/>
            <a:r>
              <a:rPr lang="en-US" sz="2400" dirty="0"/>
              <a:t>(damping/elastic properties)</a:t>
            </a:r>
          </a:p>
        </p:txBody>
      </p:sp>
      <p:sp>
        <p:nvSpPr>
          <p:cNvPr id="24" name="TextBox 23">
            <a:extLst>
              <a:ext uri="{FF2B5EF4-FFF2-40B4-BE49-F238E27FC236}">
                <a16:creationId xmlns:a16="http://schemas.microsoft.com/office/drawing/2014/main" id="{AC780EA6-439D-4658-9641-E52ED46A73C3}"/>
              </a:ext>
            </a:extLst>
          </p:cNvPr>
          <p:cNvSpPr txBox="1"/>
          <p:nvPr/>
        </p:nvSpPr>
        <p:spPr>
          <a:xfrm>
            <a:off x="-1" y="65856"/>
            <a:ext cx="12192001" cy="830997"/>
          </a:xfrm>
          <a:prstGeom prst="rect">
            <a:avLst/>
          </a:prstGeom>
          <a:noFill/>
        </p:spPr>
        <p:txBody>
          <a:bodyPr wrap="square" rtlCol="0">
            <a:spAutoFit/>
          </a:bodyPr>
          <a:lstStyle/>
          <a:p>
            <a:pPr algn="ctr"/>
            <a:r>
              <a:rPr lang="en-US" sz="4800" dirty="0">
                <a:latin typeface="+mj-lt"/>
              </a:rPr>
              <a:t>Impulse Excitation Technique (IET)*</a:t>
            </a:r>
          </a:p>
        </p:txBody>
      </p:sp>
      <p:cxnSp>
        <p:nvCxnSpPr>
          <p:cNvPr id="27" name="Straight Arrow Connector 26">
            <a:extLst>
              <a:ext uri="{FF2B5EF4-FFF2-40B4-BE49-F238E27FC236}">
                <a16:creationId xmlns:a16="http://schemas.microsoft.com/office/drawing/2014/main" id="{2F518DA1-F347-41EE-9202-592344281C87}"/>
              </a:ext>
            </a:extLst>
          </p:cNvPr>
          <p:cNvCxnSpPr>
            <a:cxnSpLocks/>
          </p:cNvCxnSpPr>
          <p:nvPr/>
        </p:nvCxnSpPr>
        <p:spPr>
          <a:xfrm>
            <a:off x="2539584" y="1540329"/>
            <a:ext cx="1801586" cy="0"/>
          </a:xfrm>
          <a:prstGeom prst="straightConnector1">
            <a:avLst/>
          </a:prstGeom>
          <a:ln>
            <a:tailEnd type="triangle" w="lg" len="lg"/>
          </a:ln>
        </p:spPr>
        <p:style>
          <a:lnRef idx="3">
            <a:schemeClr val="accent5"/>
          </a:lnRef>
          <a:fillRef idx="0">
            <a:schemeClr val="accent5"/>
          </a:fillRef>
          <a:effectRef idx="2">
            <a:schemeClr val="accent5"/>
          </a:effectRef>
          <a:fontRef idx="minor">
            <a:schemeClr val="tx1"/>
          </a:fontRef>
        </p:style>
      </p:cxnSp>
      <p:cxnSp>
        <p:nvCxnSpPr>
          <p:cNvPr id="32" name="Straight Arrow Connector 31">
            <a:extLst>
              <a:ext uri="{FF2B5EF4-FFF2-40B4-BE49-F238E27FC236}">
                <a16:creationId xmlns:a16="http://schemas.microsoft.com/office/drawing/2014/main" id="{416EB513-6852-47B1-9415-66E293533F7D}"/>
              </a:ext>
            </a:extLst>
          </p:cNvPr>
          <p:cNvCxnSpPr>
            <a:cxnSpLocks/>
          </p:cNvCxnSpPr>
          <p:nvPr/>
        </p:nvCxnSpPr>
        <p:spPr>
          <a:xfrm>
            <a:off x="6096000" y="1540329"/>
            <a:ext cx="1801586" cy="0"/>
          </a:xfrm>
          <a:prstGeom prst="straightConnector1">
            <a:avLst/>
          </a:prstGeom>
          <a:ln>
            <a:tailEnd type="triangle" w="lg" len="lg"/>
          </a:ln>
        </p:spPr>
        <p:style>
          <a:lnRef idx="3">
            <a:schemeClr val="accent5"/>
          </a:lnRef>
          <a:fillRef idx="0">
            <a:schemeClr val="accent5"/>
          </a:fillRef>
          <a:effectRef idx="2">
            <a:schemeClr val="accent5"/>
          </a:effectRef>
          <a:fontRef idx="minor">
            <a:schemeClr val="tx1"/>
          </a:fontRef>
        </p:style>
      </p:cxnSp>
      <p:sp>
        <p:nvSpPr>
          <p:cNvPr id="2" name="TextBox 1">
            <a:extLst>
              <a:ext uri="{FF2B5EF4-FFF2-40B4-BE49-F238E27FC236}">
                <a16:creationId xmlns:a16="http://schemas.microsoft.com/office/drawing/2014/main" id="{7E8DB069-A2EB-4FC0-8565-44815FB49B7E}"/>
              </a:ext>
            </a:extLst>
          </p:cNvPr>
          <p:cNvSpPr txBox="1"/>
          <p:nvPr/>
        </p:nvSpPr>
        <p:spPr>
          <a:xfrm>
            <a:off x="171254" y="6145813"/>
            <a:ext cx="5148649" cy="646331"/>
          </a:xfrm>
          <a:prstGeom prst="rect">
            <a:avLst/>
          </a:prstGeom>
          <a:noFill/>
        </p:spPr>
        <p:txBody>
          <a:bodyPr wrap="square" rtlCol="0">
            <a:spAutoFit/>
          </a:bodyPr>
          <a:lstStyle/>
          <a:p>
            <a:r>
              <a:rPr lang="en-US" dirty="0">
                <a:solidFill>
                  <a:schemeClr val="bg1">
                    <a:lumMod val="50000"/>
                  </a:schemeClr>
                </a:solidFill>
              </a:rPr>
              <a:t>*also known as </a:t>
            </a:r>
            <a:r>
              <a:rPr lang="en-US" i="1" dirty="0">
                <a:solidFill>
                  <a:schemeClr val="bg1">
                    <a:lumMod val="50000"/>
                  </a:schemeClr>
                </a:solidFill>
              </a:rPr>
              <a:t>ping test, resonant vibration, impact acoustic resonance, eigen frequency method</a:t>
            </a:r>
            <a:r>
              <a:rPr lang="en-US" dirty="0">
                <a:solidFill>
                  <a:schemeClr val="bg1">
                    <a:lumMod val="50000"/>
                  </a:schemeClr>
                </a:solidFill>
              </a:rPr>
              <a:t>…</a:t>
            </a:r>
          </a:p>
        </p:txBody>
      </p:sp>
      <p:pic>
        <p:nvPicPr>
          <p:cNvPr id="5" name="Graphic 4">
            <a:extLst>
              <a:ext uri="{FF2B5EF4-FFF2-40B4-BE49-F238E27FC236}">
                <a16:creationId xmlns:a16="http://schemas.microsoft.com/office/drawing/2014/main" id="{EEBC04AF-D10B-421A-A026-D5369494AF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66027" y="2368472"/>
            <a:ext cx="2107752" cy="1749379"/>
          </a:xfrm>
          <a:prstGeom prst="rect">
            <a:avLst/>
          </a:prstGeom>
        </p:spPr>
      </p:pic>
      <p:sp>
        <p:nvSpPr>
          <p:cNvPr id="20" name="TextBox 19">
            <a:extLst>
              <a:ext uri="{FF2B5EF4-FFF2-40B4-BE49-F238E27FC236}">
                <a16:creationId xmlns:a16="http://schemas.microsoft.com/office/drawing/2014/main" id="{D7CF5309-4B35-435D-D04E-A629D995EB07}"/>
              </a:ext>
            </a:extLst>
          </p:cNvPr>
          <p:cNvSpPr txBox="1"/>
          <p:nvPr/>
        </p:nvSpPr>
        <p:spPr>
          <a:xfrm>
            <a:off x="4437329" y="4223405"/>
            <a:ext cx="2434769" cy="307777"/>
          </a:xfrm>
          <a:prstGeom prst="rect">
            <a:avLst/>
          </a:prstGeom>
          <a:noFill/>
        </p:spPr>
        <p:txBody>
          <a:bodyPr wrap="none" rtlCol="0">
            <a:spAutoFit/>
          </a:bodyPr>
          <a:lstStyle/>
          <a:p>
            <a:r>
              <a:rPr lang="en-US" sz="1400" dirty="0"/>
              <a:t>Longitudinal mode of vibration</a:t>
            </a:r>
          </a:p>
        </p:txBody>
      </p:sp>
    </p:spTree>
    <p:extLst>
      <p:ext uri="{BB962C8B-B14F-4D97-AF65-F5344CB8AC3E}">
        <p14:creationId xmlns:p14="http://schemas.microsoft.com/office/powerpoint/2010/main" val="53999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0EE100-47FF-4BA8-5D31-630034A99E0E}"/>
              </a:ext>
            </a:extLst>
          </p:cNvPr>
          <p:cNvSpPr/>
          <p:nvPr/>
        </p:nvSpPr>
        <p:spPr>
          <a:xfrm>
            <a:off x="5029199" y="3613377"/>
            <a:ext cx="1955801" cy="1568223"/>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0B7CA20B-11E0-15ED-58CF-A860E0D3ABCA}"/>
              </a:ext>
            </a:extLst>
          </p:cNvPr>
          <p:cNvSpPr txBox="1"/>
          <p:nvPr/>
        </p:nvSpPr>
        <p:spPr>
          <a:xfrm>
            <a:off x="0" y="65856"/>
            <a:ext cx="12192000" cy="830997"/>
          </a:xfrm>
          <a:prstGeom prst="rect">
            <a:avLst/>
          </a:prstGeom>
          <a:noFill/>
        </p:spPr>
        <p:txBody>
          <a:bodyPr wrap="square" rtlCol="0">
            <a:spAutoFit/>
          </a:bodyPr>
          <a:lstStyle/>
          <a:p>
            <a:pPr algn="ctr"/>
            <a:r>
              <a:rPr lang="en-US" sz="4800" dirty="0">
                <a:latin typeface="+mj-lt"/>
              </a:rPr>
              <a:t>Impulse Excitation Test: </a:t>
            </a:r>
            <a:r>
              <a:rPr lang="en-US" sz="4800" dirty="0">
                <a:solidFill>
                  <a:srgbClr val="FF0000"/>
                </a:solidFill>
                <a:latin typeface="+mj-lt"/>
              </a:rPr>
              <a:t>Sonic Velocity</a:t>
            </a:r>
          </a:p>
        </p:txBody>
      </p:sp>
      <p:pic>
        <p:nvPicPr>
          <p:cNvPr id="5" name="Graphic 4">
            <a:extLst>
              <a:ext uri="{FF2B5EF4-FFF2-40B4-BE49-F238E27FC236}">
                <a16:creationId xmlns:a16="http://schemas.microsoft.com/office/drawing/2014/main" id="{F47DD98E-A73F-D848-480A-B1EE778F13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6210" y="3613377"/>
            <a:ext cx="1114425" cy="447675"/>
          </a:xfrm>
          <a:prstGeom prst="rect">
            <a:avLst/>
          </a:prstGeom>
        </p:spPr>
      </p:pic>
      <p:sp>
        <p:nvSpPr>
          <p:cNvPr id="6" name="TextBox 5">
            <a:extLst>
              <a:ext uri="{FF2B5EF4-FFF2-40B4-BE49-F238E27FC236}">
                <a16:creationId xmlns:a16="http://schemas.microsoft.com/office/drawing/2014/main" id="{3B5BA183-EE1C-4CBF-FB5A-C6FBD0245669}"/>
              </a:ext>
            </a:extLst>
          </p:cNvPr>
          <p:cNvSpPr txBox="1"/>
          <p:nvPr/>
        </p:nvSpPr>
        <p:spPr>
          <a:xfrm>
            <a:off x="1079046" y="1469570"/>
            <a:ext cx="10033907" cy="1477328"/>
          </a:xfrm>
          <a:prstGeom prst="rect">
            <a:avLst/>
          </a:prstGeom>
          <a:noFill/>
        </p:spPr>
        <p:txBody>
          <a:bodyPr wrap="square" rtlCol="0">
            <a:spAutoFit/>
          </a:bodyPr>
          <a:lstStyle/>
          <a:p>
            <a:r>
              <a:rPr lang="en-US" dirty="0"/>
              <a:t>Impulse excitation is most often used to measure the Young’s modulus, shear modulus, Poisson’s ratio and internal friction of elastic materials. However, the Young’s modulus requires the measurement of the sample’s bulk density and all its dimensions (eqn. 1)., which can slow down the test. A much better method for rapid testing is to measure the </a:t>
            </a:r>
            <a:r>
              <a:rPr lang="en-US" b="1" dirty="0"/>
              <a:t>speed of sound </a:t>
            </a:r>
            <a:r>
              <a:rPr lang="en-US" dirty="0"/>
              <a:t>or </a:t>
            </a:r>
            <a:r>
              <a:rPr lang="en-US" b="1" dirty="0">
                <a:solidFill>
                  <a:srgbClr val="FF0000"/>
                </a:solidFill>
              </a:rPr>
              <a:t>sonic velocity, </a:t>
            </a:r>
            <a:r>
              <a:rPr lang="en-US" dirty="0"/>
              <a:t>because this requires only the measurement of sample length and longitudinal frequency (eqn. 2).</a:t>
            </a:r>
          </a:p>
        </p:txBody>
      </p:sp>
      <p:sp>
        <p:nvSpPr>
          <p:cNvPr id="7" name="TextBox 6">
            <a:extLst>
              <a:ext uri="{FF2B5EF4-FFF2-40B4-BE49-F238E27FC236}">
                <a16:creationId xmlns:a16="http://schemas.microsoft.com/office/drawing/2014/main" id="{1D9E671B-0B12-B414-00B3-D71ECE79A94D}"/>
              </a:ext>
            </a:extLst>
          </p:cNvPr>
          <p:cNvSpPr txBox="1"/>
          <p:nvPr/>
        </p:nvSpPr>
        <p:spPr>
          <a:xfrm>
            <a:off x="2498271" y="3613377"/>
            <a:ext cx="575799" cy="369332"/>
          </a:xfrm>
          <a:prstGeom prst="rect">
            <a:avLst/>
          </a:prstGeom>
          <a:noFill/>
        </p:spPr>
        <p:txBody>
          <a:bodyPr wrap="none" rtlCol="0">
            <a:spAutoFit/>
          </a:bodyPr>
          <a:lstStyle/>
          <a:p>
            <a:r>
              <a:rPr lang="en-US" dirty="0"/>
              <a:t>…..1</a:t>
            </a:r>
          </a:p>
        </p:txBody>
      </p:sp>
      <p:sp>
        <p:nvSpPr>
          <p:cNvPr id="8" name="TextBox 7">
            <a:extLst>
              <a:ext uri="{FF2B5EF4-FFF2-40B4-BE49-F238E27FC236}">
                <a16:creationId xmlns:a16="http://schemas.microsoft.com/office/drawing/2014/main" id="{A21EF38B-001D-A972-CE21-C349518230F2}"/>
              </a:ext>
            </a:extLst>
          </p:cNvPr>
          <p:cNvSpPr txBox="1"/>
          <p:nvPr/>
        </p:nvSpPr>
        <p:spPr>
          <a:xfrm>
            <a:off x="1151164" y="4171950"/>
            <a:ext cx="2824812" cy="1446550"/>
          </a:xfrm>
          <a:prstGeom prst="rect">
            <a:avLst/>
          </a:prstGeom>
          <a:noFill/>
        </p:spPr>
        <p:txBody>
          <a:bodyPr wrap="none" rtlCol="0">
            <a:spAutoFit/>
          </a:bodyPr>
          <a:lstStyle/>
          <a:p>
            <a:pPr>
              <a:tabLst>
                <a:tab pos="228600" algn="l"/>
                <a:tab pos="457200" algn="l"/>
              </a:tabLst>
            </a:pPr>
            <a:r>
              <a:rPr lang="en-US" sz="1100" dirty="0"/>
              <a:t>Where:</a:t>
            </a:r>
          </a:p>
          <a:p>
            <a:pPr>
              <a:tabLst>
                <a:tab pos="228600" algn="l"/>
                <a:tab pos="457200" algn="l"/>
              </a:tabLst>
            </a:pPr>
            <a:endParaRPr lang="en-US" sz="1100" dirty="0"/>
          </a:p>
          <a:p>
            <a:pPr>
              <a:tabLst>
                <a:tab pos="228600" algn="l"/>
                <a:tab pos="457200" algn="l"/>
              </a:tabLst>
            </a:pPr>
            <a:r>
              <a:rPr lang="en-US" sz="1100" dirty="0"/>
              <a:t>	E = Young’s modulus</a:t>
            </a:r>
          </a:p>
          <a:p>
            <a:pPr>
              <a:tabLst>
                <a:tab pos="228600" algn="l"/>
                <a:tab pos="457200" algn="l"/>
              </a:tabLst>
            </a:pPr>
            <a:r>
              <a:rPr lang="en-US" sz="1100" dirty="0"/>
              <a:t>	l = length</a:t>
            </a:r>
          </a:p>
          <a:p>
            <a:pPr>
              <a:tabLst>
                <a:tab pos="228600" algn="l"/>
                <a:tab pos="457200" algn="l"/>
              </a:tabLst>
            </a:pPr>
            <a:r>
              <a:rPr lang="en-US" sz="1100" dirty="0"/>
              <a:t>	f = longitudinal frequency</a:t>
            </a:r>
          </a:p>
          <a:p>
            <a:pPr>
              <a:tabLst>
                <a:tab pos="228600" algn="l"/>
                <a:tab pos="457200" algn="l"/>
              </a:tabLst>
            </a:pPr>
            <a:r>
              <a:rPr lang="en-US" sz="1100" dirty="0"/>
              <a:t>	C = correction factor for finite sample size</a:t>
            </a:r>
          </a:p>
          <a:p>
            <a:pPr>
              <a:tabLst>
                <a:tab pos="228600" algn="l"/>
                <a:tab pos="457200" algn="l"/>
              </a:tabLst>
            </a:pPr>
            <a:r>
              <a:rPr lang="en-US" sz="1100" dirty="0"/>
              <a:t>		and is a function of Poisson’s ratio</a:t>
            </a:r>
          </a:p>
          <a:p>
            <a:pPr>
              <a:tabLst>
                <a:tab pos="228600" algn="l"/>
                <a:tab pos="457200" algn="l"/>
              </a:tabLst>
            </a:pPr>
            <a:r>
              <a:rPr lang="en-US" sz="1100" dirty="0"/>
              <a:t>		and sample dimensions</a:t>
            </a:r>
          </a:p>
        </p:txBody>
      </p:sp>
      <p:sp>
        <p:nvSpPr>
          <p:cNvPr id="9" name="TextBox 8">
            <a:extLst>
              <a:ext uri="{FF2B5EF4-FFF2-40B4-BE49-F238E27FC236}">
                <a16:creationId xmlns:a16="http://schemas.microsoft.com/office/drawing/2014/main" id="{31C2429A-0E85-F86D-422C-E2A3DCBFC632}"/>
              </a:ext>
            </a:extLst>
          </p:cNvPr>
          <p:cNvSpPr txBox="1"/>
          <p:nvPr/>
        </p:nvSpPr>
        <p:spPr>
          <a:xfrm>
            <a:off x="5029199" y="3613377"/>
            <a:ext cx="1459054" cy="369332"/>
          </a:xfrm>
          <a:prstGeom prst="rect">
            <a:avLst/>
          </a:prstGeom>
          <a:noFill/>
        </p:spPr>
        <p:txBody>
          <a:bodyPr wrap="none" rtlCol="0">
            <a:spAutoFit/>
          </a:bodyPr>
          <a:lstStyle/>
          <a:p>
            <a:r>
              <a:rPr lang="en-US" dirty="0"/>
              <a:t>v = 2 l f    …..2</a:t>
            </a:r>
          </a:p>
        </p:txBody>
      </p:sp>
      <p:sp>
        <p:nvSpPr>
          <p:cNvPr id="12" name="TextBox 11">
            <a:extLst>
              <a:ext uri="{FF2B5EF4-FFF2-40B4-BE49-F238E27FC236}">
                <a16:creationId xmlns:a16="http://schemas.microsoft.com/office/drawing/2014/main" id="{FCC4C88E-70EB-9C96-A16D-A8452FBFDA55}"/>
              </a:ext>
            </a:extLst>
          </p:cNvPr>
          <p:cNvSpPr txBox="1"/>
          <p:nvPr/>
        </p:nvSpPr>
        <p:spPr>
          <a:xfrm>
            <a:off x="5012936" y="4171950"/>
            <a:ext cx="1880643" cy="938719"/>
          </a:xfrm>
          <a:prstGeom prst="rect">
            <a:avLst/>
          </a:prstGeom>
          <a:noFill/>
        </p:spPr>
        <p:txBody>
          <a:bodyPr wrap="none" rtlCol="0">
            <a:spAutoFit/>
          </a:bodyPr>
          <a:lstStyle/>
          <a:p>
            <a:pPr>
              <a:tabLst>
                <a:tab pos="228600" algn="l"/>
                <a:tab pos="457200" algn="l"/>
              </a:tabLst>
            </a:pPr>
            <a:r>
              <a:rPr lang="en-US" sz="1100" dirty="0"/>
              <a:t>Where:</a:t>
            </a:r>
          </a:p>
          <a:p>
            <a:pPr>
              <a:tabLst>
                <a:tab pos="228600" algn="l"/>
                <a:tab pos="457200" algn="l"/>
              </a:tabLst>
            </a:pPr>
            <a:endParaRPr lang="en-US" sz="1100" dirty="0"/>
          </a:p>
          <a:p>
            <a:pPr>
              <a:tabLst>
                <a:tab pos="228600" algn="l"/>
                <a:tab pos="457200" algn="l"/>
              </a:tabLst>
            </a:pPr>
            <a:r>
              <a:rPr lang="en-US" sz="1100" dirty="0"/>
              <a:t>	v = sonic velocity</a:t>
            </a:r>
          </a:p>
          <a:p>
            <a:pPr>
              <a:tabLst>
                <a:tab pos="228600" algn="l"/>
                <a:tab pos="457200" algn="l"/>
              </a:tabLst>
            </a:pPr>
            <a:r>
              <a:rPr lang="en-US" sz="1100" dirty="0"/>
              <a:t>	l = length</a:t>
            </a:r>
          </a:p>
          <a:p>
            <a:pPr>
              <a:tabLst>
                <a:tab pos="228600" algn="l"/>
                <a:tab pos="457200" algn="l"/>
              </a:tabLst>
            </a:pPr>
            <a:r>
              <a:rPr lang="en-US" sz="1100" dirty="0"/>
              <a:t>	f = longitudinal frequency</a:t>
            </a:r>
          </a:p>
        </p:txBody>
      </p:sp>
      <p:sp>
        <p:nvSpPr>
          <p:cNvPr id="13" name="TextBox 12">
            <a:extLst>
              <a:ext uri="{FF2B5EF4-FFF2-40B4-BE49-F238E27FC236}">
                <a16:creationId xmlns:a16="http://schemas.microsoft.com/office/drawing/2014/main" id="{2A80EFD7-0DD6-6E3D-9DD9-343E1BB2462C}"/>
              </a:ext>
            </a:extLst>
          </p:cNvPr>
          <p:cNvSpPr txBox="1"/>
          <p:nvPr/>
        </p:nvSpPr>
        <p:spPr>
          <a:xfrm>
            <a:off x="7821611" y="3613377"/>
            <a:ext cx="3318857" cy="1015663"/>
          </a:xfrm>
          <a:prstGeom prst="rect">
            <a:avLst/>
          </a:prstGeom>
          <a:noFill/>
        </p:spPr>
        <p:txBody>
          <a:bodyPr wrap="square" rtlCol="0">
            <a:spAutoFit/>
          </a:bodyPr>
          <a:lstStyle/>
          <a:p>
            <a:r>
              <a:rPr lang="en-US" sz="1200" dirty="0"/>
              <a:t>The sonic velocity given by eqn. 2 is technically the “rod velocity” which is the speed of sound for the actual brick and ignores a minor correction for shape (C in eqn. 1). However, eqn. 2 is acceptable for relative comparisons of sonic velocities.</a:t>
            </a:r>
          </a:p>
        </p:txBody>
      </p:sp>
    </p:spTree>
    <p:extLst>
      <p:ext uri="{BB962C8B-B14F-4D97-AF65-F5344CB8AC3E}">
        <p14:creationId xmlns:p14="http://schemas.microsoft.com/office/powerpoint/2010/main" val="33223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A92573-8A51-47D6-B39C-3CCECEB71D6A}"/>
              </a:ext>
            </a:extLst>
          </p:cNvPr>
          <p:cNvSpPr txBox="1"/>
          <p:nvPr/>
        </p:nvSpPr>
        <p:spPr>
          <a:xfrm>
            <a:off x="0" y="65856"/>
            <a:ext cx="12192000" cy="830997"/>
          </a:xfrm>
          <a:prstGeom prst="rect">
            <a:avLst/>
          </a:prstGeom>
          <a:noFill/>
        </p:spPr>
        <p:txBody>
          <a:bodyPr wrap="square" rtlCol="0">
            <a:spAutoFit/>
          </a:bodyPr>
          <a:lstStyle/>
          <a:p>
            <a:pPr algn="ctr"/>
            <a:r>
              <a:rPr lang="en-US" sz="4800" dirty="0">
                <a:latin typeface="+mj-lt"/>
              </a:rPr>
              <a:t>Experimental</a:t>
            </a:r>
          </a:p>
        </p:txBody>
      </p:sp>
      <p:pic>
        <p:nvPicPr>
          <p:cNvPr id="16" name="Picture 15">
            <a:extLst>
              <a:ext uri="{FF2B5EF4-FFF2-40B4-BE49-F238E27FC236}">
                <a16:creationId xmlns:a16="http://schemas.microsoft.com/office/drawing/2014/main" id="{4B578690-6C91-272B-9A82-D8C8431DC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18" y="1591811"/>
            <a:ext cx="3566484" cy="3086100"/>
          </a:xfrm>
          <a:prstGeom prst="rect">
            <a:avLst/>
          </a:prstGeom>
        </p:spPr>
      </p:pic>
      <p:pic>
        <p:nvPicPr>
          <p:cNvPr id="18" name="Picture 17">
            <a:extLst>
              <a:ext uri="{FF2B5EF4-FFF2-40B4-BE49-F238E27FC236}">
                <a16:creationId xmlns:a16="http://schemas.microsoft.com/office/drawing/2014/main" id="{B846E962-A06D-97B4-07B0-F6D6F7EA0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917" y="2165527"/>
            <a:ext cx="4153464" cy="2382745"/>
          </a:xfrm>
          <a:prstGeom prst="rect">
            <a:avLst/>
          </a:prstGeom>
        </p:spPr>
      </p:pic>
      <p:sp>
        <p:nvSpPr>
          <p:cNvPr id="19" name="TextBox 18">
            <a:extLst>
              <a:ext uri="{FF2B5EF4-FFF2-40B4-BE49-F238E27FC236}">
                <a16:creationId xmlns:a16="http://schemas.microsoft.com/office/drawing/2014/main" id="{27641BF3-96F3-2E70-4B4B-FF2014E073A0}"/>
              </a:ext>
            </a:extLst>
          </p:cNvPr>
          <p:cNvSpPr txBox="1"/>
          <p:nvPr/>
        </p:nvSpPr>
        <p:spPr>
          <a:xfrm>
            <a:off x="625918" y="4677911"/>
            <a:ext cx="4550240" cy="1938992"/>
          </a:xfrm>
          <a:prstGeom prst="rect">
            <a:avLst/>
          </a:prstGeom>
          <a:noFill/>
        </p:spPr>
        <p:txBody>
          <a:bodyPr wrap="square" rtlCol="0">
            <a:spAutoFit/>
          </a:bodyPr>
          <a:lstStyle/>
          <a:p>
            <a:r>
              <a:rPr lang="en-US" dirty="0"/>
              <a:t>Ideal support system</a:t>
            </a:r>
          </a:p>
          <a:p>
            <a:endParaRPr lang="en-US" dirty="0"/>
          </a:p>
          <a:p>
            <a:r>
              <a:rPr lang="en-US" sz="1200" dirty="0"/>
              <a:t>Magnesite brick supported on thin, crossed wires as per ASTM E1876 and C1259. One wire goes across the mid-length of the brick on the node for the fundamental longitudinal node of vibration. The other wire goes along the mid-width because the sample cannot balance on one thin wire. A better solution is to use two closely spaced wires or thin foam strip (~3/8” or 10 mm) placed across the mid-length. This reduces external damping.</a:t>
            </a:r>
          </a:p>
        </p:txBody>
      </p:sp>
      <p:sp>
        <p:nvSpPr>
          <p:cNvPr id="20" name="TextBox 19">
            <a:extLst>
              <a:ext uri="{FF2B5EF4-FFF2-40B4-BE49-F238E27FC236}">
                <a16:creationId xmlns:a16="http://schemas.microsoft.com/office/drawing/2014/main" id="{24C658AA-D604-BE68-516A-40764141D925}"/>
              </a:ext>
            </a:extLst>
          </p:cNvPr>
          <p:cNvSpPr txBox="1"/>
          <p:nvPr/>
        </p:nvSpPr>
        <p:spPr>
          <a:xfrm>
            <a:off x="6147141" y="4612824"/>
            <a:ext cx="4550240" cy="1754326"/>
          </a:xfrm>
          <a:prstGeom prst="rect">
            <a:avLst/>
          </a:prstGeom>
          <a:noFill/>
        </p:spPr>
        <p:txBody>
          <a:bodyPr wrap="square" rtlCol="0">
            <a:spAutoFit/>
          </a:bodyPr>
          <a:lstStyle/>
          <a:p>
            <a:r>
              <a:rPr lang="en-US" dirty="0"/>
              <a:t>Practical support system</a:t>
            </a:r>
          </a:p>
          <a:p>
            <a:endParaRPr lang="en-US" dirty="0"/>
          </a:p>
          <a:p>
            <a:r>
              <a:rPr lang="en-US" sz="1200" dirty="0"/>
              <a:t>Magnesite brick supported on a thin sheet of polyurethane foam. This is much quicker and easier to implement on the production floor. External damping is increased, but the effects on the fundamental longitudinal resonant frequency is negligible.</a:t>
            </a:r>
          </a:p>
          <a:p>
            <a:endParaRPr lang="en-US" sz="1200" dirty="0"/>
          </a:p>
          <a:p>
            <a:r>
              <a:rPr lang="en-US" sz="1200" dirty="0"/>
              <a:t>THIS METHOD WAS USED HERE</a:t>
            </a:r>
          </a:p>
        </p:txBody>
      </p:sp>
      <p:sp>
        <p:nvSpPr>
          <p:cNvPr id="21" name="TextBox 20">
            <a:extLst>
              <a:ext uri="{FF2B5EF4-FFF2-40B4-BE49-F238E27FC236}">
                <a16:creationId xmlns:a16="http://schemas.microsoft.com/office/drawing/2014/main" id="{CFEBAD30-84DB-6F89-E348-2C85F700AFD5}"/>
              </a:ext>
            </a:extLst>
          </p:cNvPr>
          <p:cNvSpPr txBox="1"/>
          <p:nvPr/>
        </p:nvSpPr>
        <p:spPr>
          <a:xfrm>
            <a:off x="625918" y="1014353"/>
            <a:ext cx="8069349" cy="369332"/>
          </a:xfrm>
          <a:prstGeom prst="rect">
            <a:avLst/>
          </a:prstGeom>
          <a:noFill/>
        </p:spPr>
        <p:txBody>
          <a:bodyPr wrap="square" rtlCol="0">
            <a:spAutoFit/>
          </a:bodyPr>
          <a:lstStyle/>
          <a:p>
            <a:r>
              <a:rPr lang="en-US" dirty="0"/>
              <a:t>Therefore, the magnesite brick were tested in the longitudinal mode of vibration. </a:t>
            </a:r>
          </a:p>
        </p:txBody>
      </p:sp>
    </p:spTree>
    <p:extLst>
      <p:ext uri="{BB962C8B-B14F-4D97-AF65-F5344CB8AC3E}">
        <p14:creationId xmlns:p14="http://schemas.microsoft.com/office/powerpoint/2010/main" val="80454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B84D6A2-481D-6DE2-A121-94469E75A957}"/>
              </a:ext>
            </a:extLst>
          </p:cNvPr>
          <p:cNvGrpSpPr/>
          <p:nvPr/>
        </p:nvGrpSpPr>
        <p:grpSpPr>
          <a:xfrm>
            <a:off x="1106940" y="1599493"/>
            <a:ext cx="7689926" cy="4434815"/>
            <a:chOff x="3599923" y="1851890"/>
            <a:chExt cx="8382000" cy="4833937"/>
          </a:xfrm>
        </p:grpSpPr>
        <p:sp>
          <p:nvSpPr>
            <p:cNvPr id="3" name="Line 8">
              <a:extLst>
                <a:ext uri="{FF2B5EF4-FFF2-40B4-BE49-F238E27FC236}">
                  <a16:creationId xmlns:a16="http://schemas.microsoft.com/office/drawing/2014/main" id="{23E17722-42C7-59E0-CF69-D6AD8B6CE065}"/>
                </a:ext>
              </a:extLst>
            </p:cNvPr>
            <p:cNvSpPr>
              <a:spLocks noChangeShapeType="1"/>
            </p:cNvSpPr>
            <p:nvPr/>
          </p:nvSpPr>
          <p:spPr bwMode="auto">
            <a:xfrm>
              <a:off x="4361923" y="4038596"/>
              <a:ext cx="7391400" cy="0"/>
            </a:xfrm>
            <a:prstGeom prst="line">
              <a:avLst/>
            </a:prstGeom>
            <a:noFill/>
            <a:ln w="12700">
              <a:solidFill>
                <a:srgbClr val="FF0000"/>
              </a:solidFill>
              <a:prstDash val="dash"/>
              <a:round/>
              <a:headEnd/>
              <a:tailEnd/>
            </a:ln>
            <a:effectLst/>
          </p:spPr>
          <p:txBody>
            <a:bodyPr/>
            <a:lstStyle/>
            <a:p>
              <a:pPr fontAlgn="base">
                <a:spcBef>
                  <a:spcPct val="0"/>
                </a:spcBef>
                <a:spcAft>
                  <a:spcPct val="0"/>
                </a:spcAft>
              </a:pPr>
              <a:endParaRPr lang="en-US" sz="2400">
                <a:solidFill>
                  <a:srgbClr val="000000"/>
                </a:solidFill>
                <a:latin typeface="Times New Roman" pitchFamily="18" charset="0"/>
              </a:endParaRPr>
            </a:p>
          </p:txBody>
        </p:sp>
        <p:grpSp>
          <p:nvGrpSpPr>
            <p:cNvPr id="4" name="Group 3">
              <a:extLst>
                <a:ext uri="{FF2B5EF4-FFF2-40B4-BE49-F238E27FC236}">
                  <a16:creationId xmlns:a16="http://schemas.microsoft.com/office/drawing/2014/main" id="{0503D085-58A8-66D1-3F35-A3F9C32F878C}"/>
                </a:ext>
              </a:extLst>
            </p:cNvPr>
            <p:cNvGrpSpPr/>
            <p:nvPr/>
          </p:nvGrpSpPr>
          <p:grpSpPr>
            <a:xfrm>
              <a:off x="3599923" y="1851890"/>
              <a:ext cx="8382000" cy="4833937"/>
              <a:chOff x="3599924" y="1851890"/>
              <a:chExt cx="8382002" cy="4833935"/>
            </a:xfrm>
          </p:grpSpPr>
          <p:sp>
            <p:nvSpPr>
              <p:cNvPr id="5" name="Oval 9">
                <a:extLst>
                  <a:ext uri="{FF2B5EF4-FFF2-40B4-BE49-F238E27FC236}">
                    <a16:creationId xmlns:a16="http://schemas.microsoft.com/office/drawing/2014/main" id="{78D24B79-FD69-55DD-5ABE-99562BA037F2}"/>
                  </a:ext>
                </a:extLst>
              </p:cNvPr>
              <p:cNvSpPr>
                <a:spLocks noChangeArrowheads="1"/>
              </p:cNvSpPr>
              <p:nvPr/>
            </p:nvSpPr>
            <p:spPr bwMode="auto">
              <a:xfrm>
                <a:off x="6495525" y="3886194"/>
                <a:ext cx="1676400" cy="1676399"/>
              </a:xfrm>
              <a:prstGeom prst="ellipse">
                <a:avLst/>
              </a:prstGeom>
              <a:solidFill>
                <a:schemeClr val="accent4">
                  <a:lumMod val="20000"/>
                  <a:lumOff val="80000"/>
                </a:schemeClr>
              </a:solidFill>
              <a:ln w="9525">
                <a:solidFill>
                  <a:srgbClr val="00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ndParaRPr>
              </a:p>
            </p:txBody>
          </p:sp>
          <p:graphicFrame>
            <p:nvGraphicFramePr>
              <p:cNvPr id="6" name="Object 6">
                <a:extLst>
                  <a:ext uri="{FF2B5EF4-FFF2-40B4-BE49-F238E27FC236}">
                    <a16:creationId xmlns:a16="http://schemas.microsoft.com/office/drawing/2014/main" id="{7911A658-E7CB-8FCE-ECCE-067E9B2798F1}"/>
                  </a:ext>
                </a:extLst>
              </p:cNvPr>
              <p:cNvGraphicFramePr>
                <a:graphicFrameLocks noChangeAspect="1"/>
              </p:cNvGraphicFramePr>
              <p:nvPr>
                <p:extLst>
                  <p:ext uri="{D42A27DB-BD31-4B8C-83A1-F6EECF244321}">
                    <p14:modId xmlns:p14="http://schemas.microsoft.com/office/powerpoint/2010/main" val="2944655905"/>
                  </p:ext>
                </p:extLst>
              </p:nvPr>
            </p:nvGraphicFramePr>
            <p:xfrm>
              <a:off x="3599924" y="1851890"/>
              <a:ext cx="8382002" cy="483393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0">
                <a:extLst>
                  <a:ext uri="{FF2B5EF4-FFF2-40B4-BE49-F238E27FC236}">
                    <a16:creationId xmlns:a16="http://schemas.microsoft.com/office/drawing/2014/main" id="{21343F39-B5C9-979D-22CE-FEA0C890A205}"/>
                  </a:ext>
                </a:extLst>
              </p:cNvPr>
              <p:cNvSpPr txBox="1">
                <a:spLocks noChangeArrowheads="1"/>
              </p:cNvSpPr>
              <p:nvPr/>
            </p:nvSpPr>
            <p:spPr bwMode="auto">
              <a:xfrm>
                <a:off x="4361924" y="4489193"/>
                <a:ext cx="1905000" cy="942975"/>
              </a:xfrm>
              <a:prstGeom prst="rect">
                <a:avLst/>
              </a:prstGeom>
              <a:noFill/>
              <a:ln w="9525">
                <a:noFill/>
                <a:miter lim="800000"/>
                <a:headEnd/>
                <a:tailEnd/>
              </a:ln>
              <a:effectLst/>
            </p:spPr>
            <p:txBody>
              <a:bodyPr>
                <a:spAutoFit/>
              </a:bodyPr>
              <a:lstStyle/>
              <a:p>
                <a:pPr algn="ctr" fontAlgn="base">
                  <a:spcBef>
                    <a:spcPct val="50000"/>
                  </a:spcBef>
                  <a:spcAft>
                    <a:spcPct val="0"/>
                  </a:spcAft>
                </a:pPr>
                <a:r>
                  <a:rPr lang="fr-CA" sz="1400" b="1" dirty="0" err="1">
                    <a:solidFill>
                      <a:srgbClr val="000000"/>
                    </a:solidFill>
                    <a:latin typeface="Verdana" pitchFamily="34" charset="0"/>
                  </a:rPr>
                  <a:t>Low</a:t>
                </a:r>
                <a:r>
                  <a:rPr lang="fr-CA" sz="1400" b="1" dirty="0">
                    <a:solidFill>
                      <a:srgbClr val="000000"/>
                    </a:solidFill>
                    <a:latin typeface="Verdana" pitchFamily="34" charset="0"/>
                  </a:rPr>
                  <a:t> </a:t>
                </a:r>
                <a:r>
                  <a:rPr lang="fr-CA" sz="1400" b="1" dirty="0" err="1">
                    <a:solidFill>
                      <a:srgbClr val="000000"/>
                    </a:solidFill>
                    <a:latin typeface="Verdana" pitchFamily="34" charset="0"/>
                  </a:rPr>
                  <a:t>strength</a:t>
                </a:r>
                <a:r>
                  <a:rPr lang="fr-CA" sz="1400" b="1" dirty="0">
                    <a:solidFill>
                      <a:srgbClr val="000000"/>
                    </a:solidFill>
                    <a:latin typeface="Verdana" pitchFamily="34" charset="0"/>
                  </a:rPr>
                  <a:t> population </a:t>
                </a:r>
                <a:r>
                  <a:rPr lang="fr-CA" sz="1400" b="1" dirty="0" err="1">
                    <a:solidFill>
                      <a:srgbClr val="000000"/>
                    </a:solidFill>
                    <a:latin typeface="Verdana" pitchFamily="34" charset="0"/>
                  </a:rPr>
                  <a:t>that</a:t>
                </a:r>
                <a:r>
                  <a:rPr lang="fr-CA" sz="1400" b="1" dirty="0">
                    <a:solidFill>
                      <a:srgbClr val="000000"/>
                    </a:solidFill>
                    <a:latin typeface="Verdana" pitchFamily="34" charset="0"/>
                  </a:rPr>
                  <a:t> </a:t>
                </a:r>
                <a:r>
                  <a:rPr lang="fr-CA" sz="1400" b="1" dirty="0" err="1">
                    <a:solidFill>
                      <a:srgbClr val="000000"/>
                    </a:solidFill>
                    <a:latin typeface="Verdana" pitchFamily="34" charset="0"/>
                  </a:rPr>
                  <a:t>we</a:t>
                </a:r>
                <a:r>
                  <a:rPr lang="fr-CA" sz="1400" b="1" dirty="0">
                    <a:solidFill>
                      <a:srgbClr val="000000"/>
                    </a:solidFill>
                    <a:latin typeface="Verdana" pitchFamily="34" charset="0"/>
                  </a:rPr>
                  <a:t> </a:t>
                </a:r>
                <a:r>
                  <a:rPr lang="fr-CA" sz="1400" b="1" dirty="0" err="1">
                    <a:solidFill>
                      <a:srgbClr val="000000"/>
                    </a:solidFill>
                    <a:latin typeface="Verdana" pitchFamily="34" charset="0"/>
                  </a:rPr>
                  <a:t>want</a:t>
                </a:r>
                <a:r>
                  <a:rPr lang="fr-CA" sz="1400" b="1" dirty="0">
                    <a:solidFill>
                      <a:srgbClr val="000000"/>
                    </a:solidFill>
                    <a:latin typeface="Verdana" pitchFamily="34" charset="0"/>
                  </a:rPr>
                  <a:t> to </a:t>
                </a:r>
                <a:r>
                  <a:rPr lang="fr-CA" sz="1400" b="1" dirty="0" err="1">
                    <a:solidFill>
                      <a:srgbClr val="000000"/>
                    </a:solidFill>
                    <a:latin typeface="Verdana" pitchFamily="34" charset="0"/>
                  </a:rPr>
                  <a:t>identify</a:t>
                </a:r>
                <a:endParaRPr lang="en-US" sz="1400" b="1" dirty="0">
                  <a:solidFill>
                    <a:srgbClr val="000000"/>
                  </a:solidFill>
                  <a:latin typeface="Verdana" pitchFamily="34" charset="0"/>
                </a:endParaRPr>
              </a:p>
            </p:txBody>
          </p:sp>
        </p:grpSp>
      </p:grpSp>
      <p:sp>
        <p:nvSpPr>
          <p:cNvPr id="9" name="TextBox 8">
            <a:extLst>
              <a:ext uri="{FF2B5EF4-FFF2-40B4-BE49-F238E27FC236}">
                <a16:creationId xmlns:a16="http://schemas.microsoft.com/office/drawing/2014/main" id="{679635B4-B2D8-6975-32A8-8B77F523AC14}"/>
              </a:ext>
            </a:extLst>
          </p:cNvPr>
          <p:cNvSpPr txBox="1"/>
          <p:nvPr/>
        </p:nvSpPr>
        <p:spPr>
          <a:xfrm>
            <a:off x="658207" y="6377990"/>
            <a:ext cx="7828212" cy="261610"/>
          </a:xfrm>
          <a:prstGeom prst="rect">
            <a:avLst/>
          </a:prstGeom>
          <a:noFill/>
        </p:spPr>
        <p:txBody>
          <a:bodyPr wrap="square" rtlCol="0">
            <a:spAutoFit/>
          </a:bodyPr>
          <a:lstStyle/>
          <a:p>
            <a:r>
              <a:rPr lang="en-US" sz="1100" baseline="30000" dirty="0"/>
              <a:t>1</a:t>
            </a:r>
            <a:r>
              <a:rPr lang="en-US" sz="1100" dirty="0"/>
              <a:t> </a:t>
            </a:r>
            <a:r>
              <a:rPr lang="en-US" sz="1100" b="0" i="0" dirty="0">
                <a:solidFill>
                  <a:srgbClr val="212529"/>
                </a:solidFill>
                <a:effectLst/>
                <a:latin typeface="-apple-system"/>
              </a:rPr>
              <a:t>Paul A. Bosomworth and Pierre-Alexis Anctil, "Using IET to Reduce Production Costs," Ceramic Industry, 10-11 (November 2009)</a:t>
            </a:r>
          </a:p>
        </p:txBody>
      </p:sp>
      <p:sp>
        <p:nvSpPr>
          <p:cNvPr id="10" name="TextBox 9">
            <a:extLst>
              <a:ext uri="{FF2B5EF4-FFF2-40B4-BE49-F238E27FC236}">
                <a16:creationId xmlns:a16="http://schemas.microsoft.com/office/drawing/2014/main" id="{95E3AF2D-199D-EEC5-88D6-193F393D64B7}"/>
              </a:ext>
            </a:extLst>
          </p:cNvPr>
          <p:cNvSpPr txBox="1"/>
          <p:nvPr/>
        </p:nvSpPr>
        <p:spPr>
          <a:xfrm>
            <a:off x="0" y="65856"/>
            <a:ext cx="12192000" cy="830997"/>
          </a:xfrm>
          <a:prstGeom prst="rect">
            <a:avLst/>
          </a:prstGeom>
          <a:noFill/>
        </p:spPr>
        <p:txBody>
          <a:bodyPr wrap="square" rtlCol="0">
            <a:spAutoFit/>
          </a:bodyPr>
          <a:lstStyle/>
          <a:p>
            <a:pPr algn="ctr"/>
            <a:r>
              <a:rPr lang="en-US" sz="4800" dirty="0">
                <a:latin typeface="+mj-lt"/>
              </a:rPr>
              <a:t>Results</a:t>
            </a:r>
          </a:p>
        </p:txBody>
      </p:sp>
      <p:sp>
        <p:nvSpPr>
          <p:cNvPr id="11" name="TextBox 10">
            <a:extLst>
              <a:ext uri="{FF2B5EF4-FFF2-40B4-BE49-F238E27FC236}">
                <a16:creationId xmlns:a16="http://schemas.microsoft.com/office/drawing/2014/main" id="{34BDFF87-5872-834D-9C83-2F39CB8AA35B}"/>
              </a:ext>
            </a:extLst>
          </p:cNvPr>
          <p:cNvSpPr txBox="1"/>
          <p:nvPr/>
        </p:nvSpPr>
        <p:spPr>
          <a:xfrm>
            <a:off x="658208" y="1125580"/>
            <a:ext cx="9882792" cy="369332"/>
          </a:xfrm>
          <a:prstGeom prst="rect">
            <a:avLst/>
          </a:prstGeom>
          <a:noFill/>
        </p:spPr>
        <p:txBody>
          <a:bodyPr wrap="square" rtlCol="0">
            <a:spAutoFit/>
          </a:bodyPr>
          <a:lstStyle/>
          <a:p>
            <a:r>
              <a:rPr lang="en-US" dirty="0"/>
              <a:t>A series of magnesite brick were tested</a:t>
            </a:r>
            <a:r>
              <a:rPr lang="en-US" baseline="30000" dirty="0"/>
              <a:t>1</a:t>
            </a:r>
            <a:r>
              <a:rPr lang="en-US" dirty="0"/>
              <a:t> using impulse excitation and then cold crushing strength (fig 1).</a:t>
            </a:r>
          </a:p>
        </p:txBody>
      </p:sp>
    </p:spTree>
    <p:extLst>
      <p:ext uri="{BB962C8B-B14F-4D97-AF65-F5344CB8AC3E}">
        <p14:creationId xmlns:p14="http://schemas.microsoft.com/office/powerpoint/2010/main" val="212196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F56A83-36FE-5ACB-F39A-DFFEEDE8AFC7}"/>
              </a:ext>
            </a:extLst>
          </p:cNvPr>
          <p:cNvSpPr txBox="1"/>
          <p:nvPr/>
        </p:nvSpPr>
        <p:spPr>
          <a:xfrm>
            <a:off x="491067" y="1413063"/>
            <a:ext cx="11209866" cy="4031873"/>
          </a:xfrm>
          <a:prstGeom prst="rect">
            <a:avLst/>
          </a:prstGeom>
          <a:noFill/>
        </p:spPr>
        <p:txBody>
          <a:bodyPr wrap="square" rtlCol="0">
            <a:spAutoFit/>
          </a:bodyPr>
          <a:lstStyle/>
          <a:p>
            <a:pPr marL="342900" indent="-342900">
              <a:spcAft>
                <a:spcPts val="2400"/>
              </a:spcAft>
              <a:buFont typeface="+mj-lt"/>
              <a:buAutoNum type="arabicPeriod"/>
            </a:pPr>
            <a:r>
              <a:rPr lang="en-US" sz="3600" dirty="0"/>
              <a:t>Impulse excitation is much more rapid to implement than cold crushing strength. </a:t>
            </a:r>
          </a:p>
          <a:p>
            <a:pPr marL="342900" indent="-342900">
              <a:spcAft>
                <a:spcPts val="2400"/>
              </a:spcAft>
              <a:buFont typeface="+mj-lt"/>
              <a:buAutoNum type="arabicPeriod"/>
            </a:pPr>
            <a:r>
              <a:rPr lang="en-US" sz="3600" dirty="0"/>
              <a:t>Impulse excitation can be used to easily identify low strength brick.</a:t>
            </a:r>
          </a:p>
          <a:p>
            <a:pPr marL="342900" indent="-342900">
              <a:spcAft>
                <a:spcPts val="2400"/>
              </a:spcAft>
              <a:buFont typeface="+mj-lt"/>
              <a:buAutoNum type="arabicPeriod"/>
            </a:pPr>
            <a:r>
              <a:rPr lang="en-US" sz="3600" dirty="0"/>
              <a:t>Impulse excitation is nondestructive. Samples can be reused: another cost saving!</a:t>
            </a:r>
          </a:p>
        </p:txBody>
      </p:sp>
      <p:sp>
        <p:nvSpPr>
          <p:cNvPr id="3" name="TextBox 2">
            <a:extLst>
              <a:ext uri="{FF2B5EF4-FFF2-40B4-BE49-F238E27FC236}">
                <a16:creationId xmlns:a16="http://schemas.microsoft.com/office/drawing/2014/main" id="{90708407-B4BE-BE59-D219-6AD75701F750}"/>
              </a:ext>
            </a:extLst>
          </p:cNvPr>
          <p:cNvSpPr txBox="1"/>
          <p:nvPr/>
        </p:nvSpPr>
        <p:spPr>
          <a:xfrm>
            <a:off x="0" y="65856"/>
            <a:ext cx="12192000" cy="830997"/>
          </a:xfrm>
          <a:prstGeom prst="rect">
            <a:avLst/>
          </a:prstGeom>
          <a:noFill/>
        </p:spPr>
        <p:txBody>
          <a:bodyPr wrap="square" rtlCol="0">
            <a:spAutoFit/>
          </a:bodyPr>
          <a:lstStyle/>
          <a:p>
            <a:pPr algn="ctr"/>
            <a:r>
              <a:rPr lang="en-US" sz="4800" dirty="0">
                <a:latin typeface="+mj-lt"/>
              </a:rPr>
              <a:t>Conclusions</a:t>
            </a:r>
          </a:p>
        </p:txBody>
      </p:sp>
    </p:spTree>
    <p:extLst>
      <p:ext uri="{BB962C8B-B14F-4D97-AF65-F5344CB8AC3E}">
        <p14:creationId xmlns:p14="http://schemas.microsoft.com/office/powerpoint/2010/main" val="224419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B1833715-08D2-491F-9873-C6E3C88FA08A}"/>
              </a:ext>
            </a:extLst>
          </p:cNvPr>
          <p:cNvSpPr txBox="1"/>
          <p:nvPr/>
        </p:nvSpPr>
        <p:spPr>
          <a:xfrm>
            <a:off x="1353666" y="759805"/>
            <a:ext cx="10000133"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rgbClr val="FFFFFF"/>
                </a:solidFill>
                <a:latin typeface="+mj-lt"/>
                <a:ea typeface="+mj-ea"/>
                <a:cs typeface="+mj-cs"/>
              </a:rPr>
              <a:t>Conclusions and Comments</a:t>
            </a:r>
          </a:p>
        </p:txBody>
      </p:sp>
      <p:sp>
        <p:nvSpPr>
          <p:cNvPr id="4" name="TextBox 3">
            <a:extLst>
              <a:ext uri="{FF2B5EF4-FFF2-40B4-BE49-F238E27FC236}">
                <a16:creationId xmlns:a16="http://schemas.microsoft.com/office/drawing/2014/main" id="{64972461-1487-47AE-8E15-97DFFD1FDE37}"/>
              </a:ext>
            </a:extLst>
          </p:cNvPr>
          <p:cNvSpPr txBox="1"/>
          <p:nvPr/>
        </p:nvSpPr>
        <p:spPr>
          <a:xfrm>
            <a:off x="2130640" y="6214533"/>
            <a:ext cx="9672537" cy="369332"/>
          </a:xfrm>
          <a:prstGeom prst="rect">
            <a:avLst/>
          </a:prstGeom>
          <a:noFill/>
        </p:spPr>
        <p:txBody>
          <a:bodyPr wrap="square" rtlCol="0">
            <a:spAutoFit/>
          </a:bodyPr>
          <a:lstStyle/>
          <a:p>
            <a:pPr>
              <a:spcAft>
                <a:spcPts val="600"/>
              </a:spcAft>
            </a:pPr>
            <a:r>
              <a:rPr lang="en-US" dirty="0"/>
              <a:t>Any question or comments, please contact me on </a:t>
            </a:r>
            <a:r>
              <a:rPr lang="en-US" i="0" dirty="0">
                <a:effectLst/>
                <a:latin typeface="-apple-system"/>
                <a:hlinkClick r:id="rId2"/>
              </a:rPr>
              <a:t>linkedin.com/in/paul-bosomworth-78151514</a:t>
            </a:r>
            <a:endParaRPr lang="en-US" dirty="0"/>
          </a:p>
        </p:txBody>
      </p:sp>
      <p:graphicFrame>
        <p:nvGraphicFramePr>
          <p:cNvPr id="6" name="TextBox 2">
            <a:extLst>
              <a:ext uri="{FF2B5EF4-FFF2-40B4-BE49-F238E27FC236}">
                <a16:creationId xmlns:a16="http://schemas.microsoft.com/office/drawing/2014/main" id="{9B51F4A0-9A05-5485-3E4D-B7F696983B57}"/>
              </a:ext>
            </a:extLst>
          </p:cNvPr>
          <p:cNvGraphicFramePr/>
          <p:nvPr>
            <p:extLst>
              <p:ext uri="{D42A27DB-BD31-4B8C-83A1-F6EECF244321}">
                <p14:modId xmlns:p14="http://schemas.microsoft.com/office/powerpoint/2010/main" val="3512113439"/>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descr="A picture containing text&#10;&#10;Description automatically generated">
            <a:extLst>
              <a:ext uri="{FF2B5EF4-FFF2-40B4-BE49-F238E27FC236}">
                <a16:creationId xmlns:a16="http://schemas.microsoft.com/office/drawing/2014/main" id="{36A0EACC-CBAD-4AC1-98D8-DCBDC50ECA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027" y="5454987"/>
            <a:ext cx="1152525" cy="1162050"/>
          </a:xfrm>
          <a:prstGeom prst="rect">
            <a:avLst/>
          </a:prstGeom>
        </p:spPr>
      </p:pic>
    </p:spTree>
    <p:extLst>
      <p:ext uri="{BB962C8B-B14F-4D97-AF65-F5344CB8AC3E}">
        <p14:creationId xmlns:p14="http://schemas.microsoft.com/office/powerpoint/2010/main" val="1330464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4966</TotalTime>
  <Words>649</Words>
  <Application>Microsoft Office PowerPoint</Application>
  <PresentationFormat>Widescreen</PresentationFormat>
  <Paragraphs>59</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-apple-system</vt:lpstr>
      <vt:lpstr>Arial</vt:lpstr>
      <vt:lpstr>Calibri</vt:lpstr>
      <vt:lpstr>Calibri Light</vt:lpstr>
      <vt:lpstr>Times New Roman</vt:lpstr>
      <vt:lpstr>Verdana</vt:lpstr>
      <vt:lpstr>Office Theme</vt:lpstr>
      <vt:lpstr>Impulse Excitation Technique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Impulse Excitation</dc:title>
  <dc:creator>Paul Bosomworth</dc:creator>
  <cp:lastModifiedBy>Paul Bosomworth</cp:lastModifiedBy>
  <cp:revision>22</cp:revision>
  <dcterms:created xsi:type="dcterms:W3CDTF">2022-04-12T12:46:13Z</dcterms:created>
  <dcterms:modified xsi:type="dcterms:W3CDTF">2023-03-25T16:02:23Z</dcterms:modified>
</cp:coreProperties>
</file>